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 JUSTICE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6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social justice?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Social justice is the equal distribution of resources and opportunities, in which outside factors that categorize people are irrelevant.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1737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JUSTICE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49973"/>
            <a:ext cx="10178322" cy="44301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Social justice issues occur globally, nationally, regionally, locally, and within groups. These issues are a result of unequal wealth and resource distribution, unfair treatment of individuals with differing </a:t>
            </a:r>
            <a:r>
              <a:rPr lang="en-US" sz="4000" dirty="0" smtClean="0"/>
              <a:t>traits </a:t>
            </a:r>
            <a:r>
              <a:rPr lang="en-US" sz="4000" dirty="0"/>
              <a:t>(race, culture, </a:t>
            </a:r>
            <a:r>
              <a:rPr lang="en-US" sz="4000" dirty="0" smtClean="0"/>
              <a:t>sexual </a:t>
            </a:r>
            <a:r>
              <a:rPr lang="en-US" sz="4000" dirty="0"/>
              <a:t>orientation, religion, </a:t>
            </a:r>
            <a:r>
              <a:rPr lang="en-US" sz="4000" dirty="0" err="1"/>
              <a:t>etc</a:t>
            </a:r>
            <a:r>
              <a:rPr lang="en-US" sz="4000" dirty="0"/>
              <a:t>), and laws that support segregation.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1704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INTER-SOCIAL </a:t>
            </a:r>
            <a:r>
              <a:rPr lang="en-US" dirty="0" err="1" smtClean="0"/>
              <a:t>TREAtment</a:t>
            </a:r>
            <a:r>
              <a:rPr lang="en-US" dirty="0" smtClean="0"/>
              <a:t>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305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Inter-Social Treatment- this involves treatment of a group(s) of people within the local and regional scale. The basis for this unequal treatment is usually due to a personal belief about that group(s):</a:t>
            </a:r>
          </a:p>
          <a:p>
            <a:pPr lvl="1"/>
            <a:r>
              <a:rPr lang="en-US" sz="2800" dirty="0"/>
              <a:t>Racism</a:t>
            </a:r>
          </a:p>
          <a:p>
            <a:pPr lvl="1"/>
            <a:r>
              <a:rPr lang="en-US" sz="2800" dirty="0"/>
              <a:t>Sexism</a:t>
            </a:r>
          </a:p>
          <a:p>
            <a:pPr lvl="1"/>
            <a:r>
              <a:rPr lang="en-US" sz="2800" dirty="0"/>
              <a:t>Ageism</a:t>
            </a:r>
          </a:p>
          <a:p>
            <a:pPr lvl="1"/>
            <a:r>
              <a:rPr lang="en-US" sz="2800" dirty="0"/>
              <a:t>Heterosexism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39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Unequal govt. regulation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6524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100" dirty="0"/>
              <a:t>Unequal Government Regulation- this involves laws and regulations that purposefully or otherwise, discriminate a group(s) from the same opportunities and resources based on differences that are unique to that group(s):</a:t>
            </a:r>
          </a:p>
          <a:p>
            <a:pPr lvl="1"/>
            <a:r>
              <a:rPr lang="en-US" sz="3100" dirty="0"/>
              <a:t>Poverty (lacking access to food, clean water, and shelter)</a:t>
            </a:r>
          </a:p>
          <a:p>
            <a:pPr lvl="1"/>
            <a:r>
              <a:rPr lang="en-US" sz="3100" dirty="0"/>
              <a:t>Death Penalty</a:t>
            </a:r>
          </a:p>
          <a:p>
            <a:pPr lvl="1"/>
            <a:r>
              <a:rPr lang="en-US" sz="3100" dirty="0" smtClean="0"/>
              <a:t>Access </a:t>
            </a:r>
            <a:r>
              <a:rPr lang="en-US" sz="3100" dirty="0"/>
              <a:t>to Health Care</a:t>
            </a:r>
          </a:p>
          <a:p>
            <a:pPr lvl="1"/>
            <a:r>
              <a:rPr lang="en-US" sz="3100" dirty="0" smtClean="0"/>
              <a:t>Labor </a:t>
            </a:r>
            <a:r>
              <a:rPr lang="en-US" sz="3100" dirty="0"/>
              <a:t>Laws</a:t>
            </a:r>
          </a:p>
          <a:p>
            <a:pPr lvl="1"/>
            <a:r>
              <a:rPr lang="en-US" sz="3100" dirty="0"/>
              <a:t>Civil Rights (racism and sexism)</a:t>
            </a:r>
          </a:p>
          <a:p>
            <a:pPr lvl="1"/>
            <a:r>
              <a:rPr lang="en-US" sz="3100" dirty="0"/>
              <a:t>Access to Education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Let’s list SOCIAL JUSTICE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7131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7</TotalTime>
  <Words>102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Gill Sans MT</vt:lpstr>
      <vt:lpstr>Impact</vt:lpstr>
      <vt:lpstr>Badge</vt:lpstr>
      <vt:lpstr>SOCIAL JUSTICE</vt:lpstr>
      <vt:lpstr>What is social justice?</vt:lpstr>
      <vt:lpstr>SOCIAL JUSTICE ISSUES</vt:lpstr>
      <vt:lpstr>INTER-SOCIAL TREAtment issues</vt:lpstr>
      <vt:lpstr>Unequal govt. regulation issues</vt:lpstr>
      <vt:lpstr>Let’s list SOCIAL JUSTICE issues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JUSTICE</dc:title>
  <dc:creator>Jennifer Connolly</dc:creator>
  <cp:lastModifiedBy>Jennifer Connolly</cp:lastModifiedBy>
  <cp:revision>1</cp:revision>
  <dcterms:created xsi:type="dcterms:W3CDTF">2017-11-14T17:08:16Z</dcterms:created>
  <dcterms:modified xsi:type="dcterms:W3CDTF">2017-11-14T17:16:03Z</dcterms:modified>
</cp:coreProperties>
</file>