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11/3/2017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CHOOSE A LINE/SENTENCE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													(or 2 )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WRITE IT IN YOUR NOTEBOOK – WORD FOR 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60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ANSWER THESE QUESTIONS ABOUT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262" y="1986455"/>
            <a:ext cx="10853024" cy="4619297"/>
          </a:xfrm>
        </p:spPr>
        <p:txBody>
          <a:bodyPr>
            <a:noAutofit/>
          </a:bodyPr>
          <a:lstStyle/>
          <a:p>
            <a:r>
              <a:rPr lang="en-US" sz="2600" i="1" u="sng" dirty="0" smtClean="0"/>
              <a:t>WHO? </a:t>
            </a:r>
            <a:r>
              <a:rPr lang="en-US" sz="2600" dirty="0" smtClean="0"/>
              <a:t>– WHO SAID IT OR WHO IS IT ABOUT?  NOTE CHARACTERS INVOLVED.</a:t>
            </a:r>
          </a:p>
          <a:p>
            <a:r>
              <a:rPr lang="en-US" sz="2600" i="1" u="sng" dirty="0" smtClean="0"/>
              <a:t>WHAT? </a:t>
            </a:r>
            <a:r>
              <a:rPr lang="en-US" sz="2600" dirty="0" smtClean="0"/>
              <a:t>– WHAT IS BEING SAID OR DESCRIBED OR IS HAPPENING?</a:t>
            </a:r>
          </a:p>
          <a:p>
            <a:r>
              <a:rPr lang="en-US" sz="2600" i="1" u="sng" dirty="0" smtClean="0"/>
              <a:t>WHEN? </a:t>
            </a:r>
            <a:r>
              <a:rPr lang="en-US" sz="2600" dirty="0" smtClean="0"/>
              <a:t>– AT WHAT PART OF THE BOOK IS IT? AND WHEN DOES IT FALL IN THE EVENTS OF THE STORY? WHEN DOES THE STORY HAPPEN?</a:t>
            </a:r>
          </a:p>
          <a:p>
            <a:r>
              <a:rPr lang="en-US" sz="2600" i="1" u="sng" dirty="0" smtClean="0"/>
              <a:t>WHERE? </a:t>
            </a:r>
            <a:r>
              <a:rPr lang="en-US" sz="2600" dirty="0" smtClean="0"/>
              <a:t>– WHERE DOES IT TAKE PLACE? WHAT IS THE SETTING LIKE?</a:t>
            </a:r>
          </a:p>
          <a:p>
            <a:r>
              <a:rPr lang="en-US" sz="2600" i="1" u="sng" dirty="0" smtClean="0"/>
              <a:t>WHY? </a:t>
            </a:r>
            <a:r>
              <a:rPr lang="en-US" sz="2600" dirty="0" smtClean="0"/>
              <a:t>– WHAT IS THE PURPOSE OF THIS PASSAGE YOU SELECTED?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3269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386" y="447188"/>
            <a:ext cx="10735612" cy="970450"/>
          </a:xfrm>
        </p:spPr>
        <p:txBody>
          <a:bodyPr/>
          <a:lstStyle/>
          <a:p>
            <a:r>
              <a:rPr lang="en-US" dirty="0" smtClean="0"/>
              <a:t>NOW ANSWER THESE ?S ABOUT THE AUTHOR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607" y="2222287"/>
            <a:ext cx="11556123" cy="4367699"/>
          </a:xfrm>
        </p:spPr>
        <p:txBody>
          <a:bodyPr/>
          <a:lstStyle/>
          <a:p>
            <a:r>
              <a:rPr lang="en-US" sz="2600" i="1" u="sng" dirty="0"/>
              <a:t>WHO? </a:t>
            </a:r>
            <a:r>
              <a:rPr lang="en-US" sz="2600" dirty="0"/>
              <a:t>– WHO </a:t>
            </a:r>
            <a:r>
              <a:rPr lang="en-US" sz="2600" dirty="0" smtClean="0"/>
              <a:t>IS THE AUTHOR?  WHAT DO YOU KNOW ABOUT THEM?</a:t>
            </a:r>
            <a:endParaRPr lang="en-US" sz="2600" dirty="0"/>
          </a:p>
          <a:p>
            <a:r>
              <a:rPr lang="en-US" sz="2600" i="1" u="sng" dirty="0"/>
              <a:t>WHAT? </a:t>
            </a:r>
            <a:r>
              <a:rPr lang="en-US" sz="2600" dirty="0"/>
              <a:t>– </a:t>
            </a:r>
            <a:r>
              <a:rPr lang="en-US" sz="2600" dirty="0" smtClean="0"/>
              <a:t>WHAT DOES THIS AUTHOR USUALLY WRITE?</a:t>
            </a:r>
            <a:endParaRPr lang="en-US" sz="2600" dirty="0"/>
          </a:p>
          <a:p>
            <a:r>
              <a:rPr lang="en-US" sz="2600" i="1" u="sng" dirty="0"/>
              <a:t>WHEN? </a:t>
            </a:r>
            <a:r>
              <a:rPr lang="en-US" sz="2600" dirty="0"/>
              <a:t>– </a:t>
            </a:r>
            <a:r>
              <a:rPr lang="en-US" sz="2600" dirty="0" smtClean="0"/>
              <a:t>WHEN DOES THIS AUTHOR LIVE? HOW OLD ARE THEY?</a:t>
            </a:r>
            <a:endParaRPr lang="en-US" sz="2600" dirty="0"/>
          </a:p>
          <a:p>
            <a:r>
              <a:rPr lang="en-US" sz="2600" i="1" u="sng" dirty="0"/>
              <a:t>WHERE? </a:t>
            </a:r>
            <a:r>
              <a:rPr lang="en-US" sz="2600" dirty="0"/>
              <a:t>– WHERE DOES </a:t>
            </a:r>
            <a:r>
              <a:rPr lang="en-US" sz="2600" dirty="0" err="1" smtClean="0"/>
              <a:t>DOES</a:t>
            </a:r>
            <a:r>
              <a:rPr lang="en-US" sz="2600" dirty="0" smtClean="0"/>
              <a:t> THIS AUTHOR LIVE OR WHERE DID THEY GROW UP?</a:t>
            </a:r>
            <a:endParaRPr lang="en-US" sz="2600" dirty="0"/>
          </a:p>
          <a:p>
            <a:r>
              <a:rPr lang="en-US" sz="2600" i="1" u="sng" dirty="0"/>
              <a:t>WHY? </a:t>
            </a:r>
            <a:r>
              <a:rPr lang="en-US" sz="2600" dirty="0"/>
              <a:t>– </a:t>
            </a:r>
            <a:r>
              <a:rPr lang="en-US" sz="2600" dirty="0" smtClean="0"/>
              <a:t>WHY DOES THIS AUTHOR WRITE THESE KIND OF BOOKS?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6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ANSWER THESE ?S ABOUT </a:t>
            </a:r>
            <a:r>
              <a:rPr lang="en-US" dirty="0" smtClean="0"/>
              <a:t>YOURSELF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966" y="2222287"/>
            <a:ext cx="11272344" cy="4210044"/>
          </a:xfrm>
        </p:spPr>
        <p:txBody>
          <a:bodyPr/>
          <a:lstStyle/>
          <a:p>
            <a:r>
              <a:rPr lang="en-US" sz="2600" i="1" u="sng" dirty="0"/>
              <a:t>WHO? </a:t>
            </a:r>
            <a:r>
              <a:rPr lang="en-US" sz="2600" dirty="0"/>
              <a:t>– </a:t>
            </a:r>
            <a:r>
              <a:rPr lang="en-US" sz="2600" dirty="0" smtClean="0"/>
              <a:t>WHO ARE YOU?</a:t>
            </a:r>
            <a:endParaRPr lang="en-US" sz="2600" dirty="0"/>
          </a:p>
          <a:p>
            <a:r>
              <a:rPr lang="en-US" sz="2600" i="1" u="sng" dirty="0"/>
              <a:t>WHAT? </a:t>
            </a:r>
            <a:r>
              <a:rPr lang="en-US" sz="2600" dirty="0"/>
              <a:t>– </a:t>
            </a:r>
            <a:r>
              <a:rPr lang="en-US" sz="2600" dirty="0" smtClean="0"/>
              <a:t>WHAT DO YOU USUALLY READ?</a:t>
            </a:r>
            <a:endParaRPr lang="en-US" sz="2600" dirty="0"/>
          </a:p>
          <a:p>
            <a:r>
              <a:rPr lang="en-US" sz="2600" i="1" u="sng" dirty="0"/>
              <a:t>WHEN? </a:t>
            </a:r>
            <a:r>
              <a:rPr lang="en-US" sz="2600" dirty="0"/>
              <a:t>– </a:t>
            </a:r>
            <a:r>
              <a:rPr lang="en-US" sz="2600" dirty="0" smtClean="0"/>
              <a:t>WHEN DO YOU LIVE?  HOW OLD ARE YOU?</a:t>
            </a:r>
            <a:endParaRPr lang="en-US" sz="2600" dirty="0"/>
          </a:p>
          <a:p>
            <a:r>
              <a:rPr lang="en-US" sz="2600" i="1" u="sng" dirty="0"/>
              <a:t>WHERE? </a:t>
            </a:r>
            <a:r>
              <a:rPr lang="en-US" sz="2600" dirty="0"/>
              <a:t>– WHERE </a:t>
            </a:r>
            <a:r>
              <a:rPr lang="en-US" sz="2600" dirty="0" smtClean="0"/>
              <a:t>DO YOU LIVE?  WHERE, SPECIFICALLY, DO YOU READ?</a:t>
            </a:r>
            <a:endParaRPr lang="en-US" sz="2600" dirty="0"/>
          </a:p>
          <a:p>
            <a:r>
              <a:rPr lang="en-US" sz="2600" i="1" u="sng" dirty="0"/>
              <a:t>WHY? </a:t>
            </a:r>
            <a:r>
              <a:rPr lang="en-US" sz="2600" dirty="0"/>
              <a:t>– </a:t>
            </a:r>
            <a:r>
              <a:rPr lang="en-US" sz="2600" dirty="0" smtClean="0"/>
              <a:t>WHY DID YOU CHOOSE THIS BOOK? (OVER THE OTHERS)</a:t>
            </a:r>
          </a:p>
          <a:p>
            <a:r>
              <a:rPr lang="en-US" sz="2600" i="1" u="sng" dirty="0" smtClean="0"/>
              <a:t>HOW?</a:t>
            </a:r>
            <a:r>
              <a:rPr lang="en-US" sz="2600" dirty="0" smtClean="0"/>
              <a:t> – HOW IS IT GOING?</a:t>
            </a:r>
            <a:endParaRPr lang="en-US" sz="2600" i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95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 IT TOGETHER -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i="1" u="sng" dirty="0" smtClean="0"/>
              <a:t>HOW? </a:t>
            </a:r>
            <a:r>
              <a:rPr lang="en-US" sz="2600" dirty="0" smtClean="0"/>
              <a:t>– HOW DO THESE CONTEXTS, THE TEXT’S, THE WRITER’S, AND THE READER’S, COME TOGETHER?  </a:t>
            </a:r>
          </a:p>
        </p:txBody>
      </p:sp>
    </p:spTree>
    <p:extLst>
      <p:ext uri="{BB962C8B-B14F-4D97-AF65-F5344CB8AC3E}">
        <p14:creationId xmlns:p14="http://schemas.microsoft.com/office/powerpoint/2010/main" val="299596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accent1"/>
                </a:solidFill>
              </a:rPr>
              <a:t>WITHIN THE CONTEXT, LIES THE SPACE WHERE RHETORIC TAKES PLACE – WHERE THE READER, WRITER, AND TEXT INTERSECT.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56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41</TotalTime>
  <Words>304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Century Gothic</vt:lpstr>
      <vt:lpstr>Wingdings 2</vt:lpstr>
      <vt:lpstr>Quotable</vt:lpstr>
      <vt:lpstr>CHOOSE A LINE/SENTENCE                (or 2 )</vt:lpstr>
      <vt:lpstr>THEN ANSWER THESE QUESTIONS ABOUT IT</vt:lpstr>
      <vt:lpstr>NOW ANSWER THESE ?S ABOUT THE AUTHOR</vt:lpstr>
      <vt:lpstr>NOW ANSWER THESE ?S ABOUT YOURSELF</vt:lpstr>
      <vt:lpstr>BRING IT TOGETHER - CONTEXT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CHOOSE A LINE/SENTENCE                (or 2 )</dc:title>
  <dc:creator>Jennifer Connolly</dc:creator>
  <cp:lastModifiedBy>Jennifer Connolly</cp:lastModifiedBy>
  <cp:revision>3</cp:revision>
  <dcterms:created xsi:type="dcterms:W3CDTF">2017-11-03T15:22:43Z</dcterms:created>
  <dcterms:modified xsi:type="dcterms:W3CDTF">2017-11-03T16:04:10Z</dcterms:modified>
</cp:coreProperties>
</file>