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11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B79737-4870-46FB-820B-DF0635ED43BB}" type="doc">
      <dgm:prSet loTypeId="urn:microsoft.com/office/officeart/2005/8/layout/pyramid4" loCatId="pyramid" qsTypeId="urn:microsoft.com/office/officeart/2005/8/quickstyle/simple4" qsCatId="simple" csTypeId="urn:microsoft.com/office/officeart/2005/8/colors/colorful2" csCatId="colorful" phldr="1"/>
      <dgm:spPr/>
      <dgm:t>
        <a:bodyPr/>
        <a:lstStyle/>
        <a:p>
          <a:endParaRPr lang="en-US"/>
        </a:p>
      </dgm:t>
    </dgm:pt>
    <dgm:pt modelId="{1FFD0C33-B02A-455E-95ED-E86D110E87E5}">
      <dgm:prSet phldrT="[Text]"/>
      <dgm:spPr/>
      <dgm:t>
        <a:bodyPr/>
        <a:lstStyle/>
        <a:p>
          <a:r>
            <a:rPr lang="en-US" dirty="0"/>
            <a:t>W</a:t>
          </a:r>
        </a:p>
      </dgm:t>
    </dgm:pt>
    <dgm:pt modelId="{FE43C7A5-1887-42C5-90F8-077D0F9D864A}" type="parTrans" cxnId="{20E8D414-933D-4C67-93D4-0F39FDB1684B}">
      <dgm:prSet/>
      <dgm:spPr/>
      <dgm:t>
        <a:bodyPr/>
        <a:lstStyle/>
        <a:p>
          <a:endParaRPr lang="en-US"/>
        </a:p>
      </dgm:t>
    </dgm:pt>
    <dgm:pt modelId="{B450811F-C05E-4CB7-B878-191B144435D0}" type="sibTrans" cxnId="{20E8D414-933D-4C67-93D4-0F39FDB1684B}">
      <dgm:prSet/>
      <dgm:spPr/>
      <dgm:t>
        <a:bodyPr/>
        <a:lstStyle/>
        <a:p>
          <a:endParaRPr lang="en-US"/>
        </a:p>
      </dgm:t>
    </dgm:pt>
    <dgm:pt modelId="{B2C32F02-8C21-486A-9BCD-44DC20FA0DF0}">
      <dgm:prSet phldrT="[Text]"/>
      <dgm:spPr/>
      <dgm:t>
        <a:bodyPr/>
        <a:lstStyle/>
        <a:p>
          <a:r>
            <a:rPr lang="en-US" dirty="0"/>
            <a:t>T</a:t>
          </a:r>
        </a:p>
      </dgm:t>
    </dgm:pt>
    <dgm:pt modelId="{361DDF74-1291-4BDD-84F0-167FEC799DE6}" type="parTrans" cxnId="{BB4FF150-9EF6-4D31-B06F-9A7E55215379}">
      <dgm:prSet/>
      <dgm:spPr/>
      <dgm:t>
        <a:bodyPr/>
        <a:lstStyle/>
        <a:p>
          <a:endParaRPr lang="en-US"/>
        </a:p>
      </dgm:t>
    </dgm:pt>
    <dgm:pt modelId="{9D2C5C00-006F-4873-A8BE-3871B23CCE71}" type="sibTrans" cxnId="{BB4FF150-9EF6-4D31-B06F-9A7E55215379}">
      <dgm:prSet/>
      <dgm:spPr/>
      <dgm:t>
        <a:bodyPr/>
        <a:lstStyle/>
        <a:p>
          <a:endParaRPr lang="en-US"/>
        </a:p>
      </dgm:t>
    </dgm:pt>
    <dgm:pt modelId="{529EB89A-87DF-403D-9DD8-5DAB3BD3822B}">
      <dgm:prSet phldrT="[Text]"/>
      <dgm:spPr/>
      <dgm:t>
        <a:bodyPr/>
        <a:lstStyle/>
        <a:p>
          <a:r>
            <a:rPr lang="en-US" dirty="0"/>
            <a:t> </a:t>
          </a:r>
        </a:p>
      </dgm:t>
    </dgm:pt>
    <dgm:pt modelId="{FDD517D2-7F03-438C-B111-DD935D043474}" type="parTrans" cxnId="{9E6E81FC-92BC-4FC9-8FF3-619358C1773B}">
      <dgm:prSet/>
      <dgm:spPr/>
      <dgm:t>
        <a:bodyPr/>
        <a:lstStyle/>
        <a:p>
          <a:endParaRPr lang="en-US"/>
        </a:p>
      </dgm:t>
    </dgm:pt>
    <dgm:pt modelId="{BDF7BE65-2929-4016-911B-CC290F130C48}" type="sibTrans" cxnId="{9E6E81FC-92BC-4FC9-8FF3-619358C1773B}">
      <dgm:prSet/>
      <dgm:spPr/>
      <dgm:t>
        <a:bodyPr/>
        <a:lstStyle/>
        <a:p>
          <a:endParaRPr lang="en-US"/>
        </a:p>
      </dgm:t>
    </dgm:pt>
    <dgm:pt modelId="{CB5530D2-4C2A-419A-AC13-CC2D2AE8B561}">
      <dgm:prSet phldrT="[Text]"/>
      <dgm:spPr/>
      <dgm:t>
        <a:bodyPr/>
        <a:lstStyle/>
        <a:p>
          <a:r>
            <a:rPr lang="en-US" dirty="0"/>
            <a:t>R</a:t>
          </a:r>
        </a:p>
      </dgm:t>
    </dgm:pt>
    <dgm:pt modelId="{94548967-2C87-40D6-8365-5F7819ECE47B}" type="parTrans" cxnId="{0ADFB92A-7D15-4940-9786-02F0DD20BC39}">
      <dgm:prSet/>
      <dgm:spPr/>
      <dgm:t>
        <a:bodyPr/>
        <a:lstStyle/>
        <a:p>
          <a:endParaRPr lang="en-US"/>
        </a:p>
      </dgm:t>
    </dgm:pt>
    <dgm:pt modelId="{772C0E62-D03F-4387-A8F0-184428843B50}" type="sibTrans" cxnId="{0ADFB92A-7D15-4940-9786-02F0DD20BC39}">
      <dgm:prSet/>
      <dgm:spPr/>
      <dgm:t>
        <a:bodyPr/>
        <a:lstStyle/>
        <a:p>
          <a:endParaRPr lang="en-US"/>
        </a:p>
      </dgm:t>
    </dgm:pt>
    <dgm:pt modelId="{B5B3A93E-D158-4C07-ACA5-B0C971FF420A}" type="pres">
      <dgm:prSet presAssocID="{4DB79737-4870-46FB-820B-DF0635ED43BB}" presName="compositeShape" presStyleCnt="0">
        <dgm:presLayoutVars>
          <dgm:chMax val="9"/>
          <dgm:dir/>
          <dgm:resizeHandles val="exact"/>
        </dgm:presLayoutVars>
      </dgm:prSet>
      <dgm:spPr/>
    </dgm:pt>
    <dgm:pt modelId="{E6BE1952-08F0-48C3-BB9F-803E4741A689}" type="pres">
      <dgm:prSet presAssocID="{4DB79737-4870-46FB-820B-DF0635ED43BB}" presName="triangle1" presStyleLbl="node1" presStyleIdx="0" presStyleCnt="4">
        <dgm:presLayoutVars>
          <dgm:bulletEnabled val="1"/>
        </dgm:presLayoutVars>
      </dgm:prSet>
      <dgm:spPr/>
    </dgm:pt>
    <dgm:pt modelId="{D1838E4F-8B97-401D-8EBF-48734DB6694A}" type="pres">
      <dgm:prSet presAssocID="{4DB79737-4870-46FB-820B-DF0635ED43BB}" presName="triangle2" presStyleLbl="node1" presStyleIdx="1" presStyleCnt="4">
        <dgm:presLayoutVars>
          <dgm:bulletEnabled val="1"/>
        </dgm:presLayoutVars>
      </dgm:prSet>
      <dgm:spPr/>
    </dgm:pt>
    <dgm:pt modelId="{63888B78-DAC6-4864-922C-E7F754514748}" type="pres">
      <dgm:prSet presAssocID="{4DB79737-4870-46FB-820B-DF0635ED43BB}" presName="triangle3" presStyleLbl="node1" presStyleIdx="2" presStyleCnt="4">
        <dgm:presLayoutVars>
          <dgm:bulletEnabled val="1"/>
        </dgm:presLayoutVars>
      </dgm:prSet>
      <dgm:spPr/>
    </dgm:pt>
    <dgm:pt modelId="{2D3AE0E8-436E-4E66-9EA5-2ED819B05EE0}" type="pres">
      <dgm:prSet presAssocID="{4DB79737-4870-46FB-820B-DF0635ED43BB}" presName="triangle4" presStyleLbl="node1" presStyleIdx="3" presStyleCnt="4">
        <dgm:presLayoutVars>
          <dgm:bulletEnabled val="1"/>
        </dgm:presLayoutVars>
      </dgm:prSet>
      <dgm:spPr/>
    </dgm:pt>
  </dgm:ptLst>
  <dgm:cxnLst>
    <dgm:cxn modelId="{20E8D414-933D-4C67-93D4-0F39FDB1684B}" srcId="{4DB79737-4870-46FB-820B-DF0635ED43BB}" destId="{1FFD0C33-B02A-455E-95ED-E86D110E87E5}" srcOrd="0" destOrd="0" parTransId="{FE43C7A5-1887-42C5-90F8-077D0F9D864A}" sibTransId="{B450811F-C05E-4CB7-B878-191B144435D0}"/>
    <dgm:cxn modelId="{A4F8FE18-C9B9-4FCE-A51E-55E2826F2A34}" type="presOf" srcId="{CB5530D2-4C2A-419A-AC13-CC2D2AE8B561}" destId="{2D3AE0E8-436E-4E66-9EA5-2ED819B05EE0}" srcOrd="0" destOrd="0" presId="urn:microsoft.com/office/officeart/2005/8/layout/pyramid4"/>
    <dgm:cxn modelId="{0ADFB92A-7D15-4940-9786-02F0DD20BC39}" srcId="{4DB79737-4870-46FB-820B-DF0635ED43BB}" destId="{CB5530D2-4C2A-419A-AC13-CC2D2AE8B561}" srcOrd="3" destOrd="0" parTransId="{94548967-2C87-40D6-8365-5F7819ECE47B}" sibTransId="{772C0E62-D03F-4387-A8F0-184428843B50}"/>
    <dgm:cxn modelId="{0A7C6665-B713-4E00-9B07-D8C85DB0ADB8}" type="presOf" srcId="{B2C32F02-8C21-486A-9BCD-44DC20FA0DF0}" destId="{D1838E4F-8B97-401D-8EBF-48734DB6694A}" srcOrd="0" destOrd="0" presId="urn:microsoft.com/office/officeart/2005/8/layout/pyramid4"/>
    <dgm:cxn modelId="{4A97C446-34C6-405B-BE56-E883ED873549}" type="presOf" srcId="{1FFD0C33-B02A-455E-95ED-E86D110E87E5}" destId="{E6BE1952-08F0-48C3-BB9F-803E4741A689}" srcOrd="0" destOrd="0" presId="urn:microsoft.com/office/officeart/2005/8/layout/pyramid4"/>
    <dgm:cxn modelId="{BB4FF150-9EF6-4D31-B06F-9A7E55215379}" srcId="{4DB79737-4870-46FB-820B-DF0635ED43BB}" destId="{B2C32F02-8C21-486A-9BCD-44DC20FA0DF0}" srcOrd="1" destOrd="0" parTransId="{361DDF74-1291-4BDD-84F0-167FEC799DE6}" sibTransId="{9D2C5C00-006F-4873-A8BE-3871B23CCE71}"/>
    <dgm:cxn modelId="{AAEADBD7-EE32-4E52-8893-E32B6D6028C8}" type="presOf" srcId="{4DB79737-4870-46FB-820B-DF0635ED43BB}" destId="{B5B3A93E-D158-4C07-ACA5-B0C971FF420A}" srcOrd="0" destOrd="0" presId="urn:microsoft.com/office/officeart/2005/8/layout/pyramid4"/>
    <dgm:cxn modelId="{D15F3FDC-DFE9-4D78-896A-055A09144F9D}" type="presOf" srcId="{529EB89A-87DF-403D-9DD8-5DAB3BD3822B}" destId="{63888B78-DAC6-4864-922C-E7F754514748}" srcOrd="0" destOrd="0" presId="urn:microsoft.com/office/officeart/2005/8/layout/pyramid4"/>
    <dgm:cxn modelId="{9E6E81FC-92BC-4FC9-8FF3-619358C1773B}" srcId="{4DB79737-4870-46FB-820B-DF0635ED43BB}" destId="{529EB89A-87DF-403D-9DD8-5DAB3BD3822B}" srcOrd="2" destOrd="0" parTransId="{FDD517D2-7F03-438C-B111-DD935D043474}" sibTransId="{BDF7BE65-2929-4016-911B-CC290F130C48}"/>
    <dgm:cxn modelId="{36370C5B-0AAD-4D5E-AA4B-6A48061A6D35}" type="presParOf" srcId="{B5B3A93E-D158-4C07-ACA5-B0C971FF420A}" destId="{E6BE1952-08F0-48C3-BB9F-803E4741A689}" srcOrd="0" destOrd="0" presId="urn:microsoft.com/office/officeart/2005/8/layout/pyramid4"/>
    <dgm:cxn modelId="{C0CF2D01-3CB4-4521-8A40-3C5034DF3C80}" type="presParOf" srcId="{B5B3A93E-D158-4C07-ACA5-B0C971FF420A}" destId="{D1838E4F-8B97-401D-8EBF-48734DB6694A}" srcOrd="1" destOrd="0" presId="urn:microsoft.com/office/officeart/2005/8/layout/pyramid4"/>
    <dgm:cxn modelId="{33E09181-C05E-4A39-901B-74D56298DAC2}" type="presParOf" srcId="{B5B3A93E-D158-4C07-ACA5-B0C971FF420A}" destId="{63888B78-DAC6-4864-922C-E7F754514748}" srcOrd="2" destOrd="0" presId="urn:microsoft.com/office/officeart/2005/8/layout/pyramid4"/>
    <dgm:cxn modelId="{7192E946-EBB4-4D6C-B1D6-6327D9448130}" type="presParOf" srcId="{B5B3A93E-D158-4C07-ACA5-B0C971FF420A}" destId="{2D3AE0E8-436E-4E66-9EA5-2ED819B05EE0}"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D6787B-6A56-4E8F-896B-984BD4003881}"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en-US"/>
        </a:p>
      </dgm:t>
    </dgm:pt>
    <dgm:pt modelId="{90FC3D8E-B294-4300-84B1-A7C5BDEC6697}">
      <dgm:prSet phldrT="[Text]"/>
      <dgm:spPr/>
      <dgm:t>
        <a:bodyPr/>
        <a:lstStyle/>
        <a:p>
          <a:r>
            <a:rPr lang="en-US" dirty="0"/>
            <a:t>LOGOS - </a:t>
          </a:r>
          <a:r>
            <a:rPr lang="en-US" i="1" dirty="0"/>
            <a:t>EVIDENCE</a:t>
          </a:r>
          <a:endParaRPr lang="en-US" dirty="0"/>
        </a:p>
      </dgm:t>
    </dgm:pt>
    <dgm:pt modelId="{C75B16C4-4B65-4901-986A-C68F7B49FD45}" type="parTrans" cxnId="{249FD84B-0A62-425C-8EFF-1C55444FEB32}">
      <dgm:prSet/>
      <dgm:spPr/>
      <dgm:t>
        <a:bodyPr/>
        <a:lstStyle/>
        <a:p>
          <a:endParaRPr lang="en-US"/>
        </a:p>
      </dgm:t>
    </dgm:pt>
    <dgm:pt modelId="{E72752A5-7C6C-42E9-824D-226F89EE0B8E}" type="sibTrans" cxnId="{249FD84B-0A62-425C-8EFF-1C55444FEB32}">
      <dgm:prSet/>
      <dgm:spPr/>
      <dgm:t>
        <a:bodyPr/>
        <a:lstStyle/>
        <a:p>
          <a:endParaRPr lang="en-US"/>
        </a:p>
      </dgm:t>
    </dgm:pt>
    <dgm:pt modelId="{F16252ED-7D61-42FB-9830-89C348637F74}">
      <dgm:prSet phldrT="[Text]"/>
      <dgm:spPr/>
      <dgm:t>
        <a:bodyPr/>
        <a:lstStyle/>
        <a:p>
          <a:r>
            <a:rPr lang="en-US" dirty="0"/>
            <a:t>ETHOS - </a:t>
          </a:r>
          <a:r>
            <a:rPr lang="en-US" i="1" dirty="0"/>
            <a:t>CREDIBILITY</a:t>
          </a:r>
          <a:endParaRPr lang="en-US" dirty="0"/>
        </a:p>
      </dgm:t>
    </dgm:pt>
    <dgm:pt modelId="{B38DCFDF-C9AD-4F1D-AE69-0BCBB90B73CF}" type="parTrans" cxnId="{0C04FC6A-A2A5-473C-826A-7786B4E01856}">
      <dgm:prSet/>
      <dgm:spPr/>
      <dgm:t>
        <a:bodyPr/>
        <a:lstStyle/>
        <a:p>
          <a:endParaRPr lang="en-US"/>
        </a:p>
      </dgm:t>
    </dgm:pt>
    <dgm:pt modelId="{E5806582-5245-4C58-887F-72412D4757D1}" type="sibTrans" cxnId="{0C04FC6A-A2A5-473C-826A-7786B4E01856}">
      <dgm:prSet/>
      <dgm:spPr/>
      <dgm:t>
        <a:bodyPr/>
        <a:lstStyle/>
        <a:p>
          <a:endParaRPr lang="en-US"/>
        </a:p>
      </dgm:t>
    </dgm:pt>
    <dgm:pt modelId="{7DC159CE-4A4B-4E2A-8BDE-E89E643E2C52}">
      <dgm:prSet phldrT="[Text]"/>
      <dgm:spPr/>
      <dgm:t>
        <a:bodyPr/>
        <a:lstStyle/>
        <a:p>
          <a:r>
            <a:rPr lang="en-US" dirty="0"/>
            <a:t>PATHOS - </a:t>
          </a:r>
          <a:r>
            <a:rPr lang="en-US" i="1" dirty="0"/>
            <a:t>EMOTION</a:t>
          </a:r>
          <a:endParaRPr lang="en-US" dirty="0"/>
        </a:p>
      </dgm:t>
    </dgm:pt>
    <dgm:pt modelId="{C93BCDAD-657C-4ED7-BFCA-D18F13169561}" type="parTrans" cxnId="{182D084E-7041-45F9-85A7-2A7E5179F914}">
      <dgm:prSet/>
      <dgm:spPr/>
      <dgm:t>
        <a:bodyPr/>
        <a:lstStyle/>
        <a:p>
          <a:endParaRPr lang="en-US"/>
        </a:p>
      </dgm:t>
    </dgm:pt>
    <dgm:pt modelId="{C54C8A50-5204-48AB-9E6A-383BAEDB960F}" type="sibTrans" cxnId="{182D084E-7041-45F9-85A7-2A7E5179F914}">
      <dgm:prSet/>
      <dgm:spPr/>
      <dgm:t>
        <a:bodyPr/>
        <a:lstStyle/>
        <a:p>
          <a:endParaRPr lang="en-US"/>
        </a:p>
      </dgm:t>
    </dgm:pt>
    <dgm:pt modelId="{3EC80EF6-212B-4A67-B8E8-890A8AB64E4F}">
      <dgm:prSet/>
      <dgm:spPr/>
      <dgm:t>
        <a:bodyPr/>
        <a:lstStyle/>
        <a:p>
          <a:r>
            <a:rPr lang="en-US" dirty="0"/>
            <a:t>Be right</a:t>
          </a:r>
        </a:p>
      </dgm:t>
    </dgm:pt>
    <dgm:pt modelId="{F1BFECBE-FB9B-40B0-85DE-ACA79A3548FC}" type="parTrans" cxnId="{E8A9C96D-D743-41F7-85FE-3EEA8AF4CB64}">
      <dgm:prSet/>
      <dgm:spPr/>
      <dgm:t>
        <a:bodyPr/>
        <a:lstStyle/>
        <a:p>
          <a:endParaRPr lang="en-US"/>
        </a:p>
      </dgm:t>
    </dgm:pt>
    <dgm:pt modelId="{C1344927-20D8-45AD-85AA-12593BE77E0B}" type="sibTrans" cxnId="{E8A9C96D-D743-41F7-85FE-3EEA8AF4CB64}">
      <dgm:prSet/>
      <dgm:spPr/>
      <dgm:t>
        <a:bodyPr/>
        <a:lstStyle/>
        <a:p>
          <a:endParaRPr lang="en-US"/>
        </a:p>
      </dgm:t>
    </dgm:pt>
    <dgm:pt modelId="{BFE1168B-925D-4CED-BB31-64B93B185CA2}">
      <dgm:prSet/>
      <dgm:spPr/>
      <dgm:t>
        <a:bodyPr/>
        <a:lstStyle/>
        <a:p>
          <a:r>
            <a:rPr lang="en-US" dirty="0"/>
            <a:t>Be decent</a:t>
          </a:r>
        </a:p>
      </dgm:t>
    </dgm:pt>
    <dgm:pt modelId="{436F2322-3910-46D5-A7B7-5BFF5A1B24C5}" type="parTrans" cxnId="{0C8DE721-719B-4EA5-8C6B-BA3D5232F8DB}">
      <dgm:prSet/>
      <dgm:spPr/>
      <dgm:t>
        <a:bodyPr/>
        <a:lstStyle/>
        <a:p>
          <a:endParaRPr lang="en-US"/>
        </a:p>
      </dgm:t>
    </dgm:pt>
    <dgm:pt modelId="{148AB61E-5D7C-4BF7-9832-4DCD5E5B0534}" type="sibTrans" cxnId="{0C8DE721-719B-4EA5-8C6B-BA3D5232F8DB}">
      <dgm:prSet/>
      <dgm:spPr/>
      <dgm:t>
        <a:bodyPr/>
        <a:lstStyle/>
        <a:p>
          <a:endParaRPr lang="en-US"/>
        </a:p>
      </dgm:t>
    </dgm:pt>
    <dgm:pt modelId="{60D9BE25-773F-40BE-9CBC-9D30DDCC0753}">
      <dgm:prSet/>
      <dgm:spPr/>
      <dgm:t>
        <a:bodyPr/>
        <a:lstStyle/>
        <a:p>
          <a:r>
            <a:rPr lang="en-US" dirty="0"/>
            <a:t>Be charming</a:t>
          </a:r>
        </a:p>
      </dgm:t>
    </dgm:pt>
    <dgm:pt modelId="{493861F5-81C3-4C77-8E7A-FA414950EDCE}" type="parTrans" cxnId="{5EAA952A-3D7B-404E-92F7-045595A35921}">
      <dgm:prSet/>
      <dgm:spPr/>
      <dgm:t>
        <a:bodyPr/>
        <a:lstStyle/>
        <a:p>
          <a:endParaRPr lang="en-US"/>
        </a:p>
      </dgm:t>
    </dgm:pt>
    <dgm:pt modelId="{6F055C75-9C94-42CC-8335-8F429A9F45B3}" type="sibTrans" cxnId="{5EAA952A-3D7B-404E-92F7-045595A35921}">
      <dgm:prSet/>
      <dgm:spPr/>
      <dgm:t>
        <a:bodyPr/>
        <a:lstStyle/>
        <a:p>
          <a:endParaRPr lang="en-US"/>
        </a:p>
      </dgm:t>
    </dgm:pt>
    <dgm:pt modelId="{D49766C9-A012-47EA-AB20-BB5441D82628}" type="pres">
      <dgm:prSet presAssocID="{FDD6787B-6A56-4E8F-896B-984BD4003881}" presName="linear" presStyleCnt="0">
        <dgm:presLayoutVars>
          <dgm:dir/>
          <dgm:animLvl val="lvl"/>
          <dgm:resizeHandles val="exact"/>
        </dgm:presLayoutVars>
      </dgm:prSet>
      <dgm:spPr/>
    </dgm:pt>
    <dgm:pt modelId="{6E64B55E-5350-4A2B-B64C-8E85C5C4A11A}" type="pres">
      <dgm:prSet presAssocID="{90FC3D8E-B294-4300-84B1-A7C5BDEC6697}" presName="parentLin" presStyleCnt="0"/>
      <dgm:spPr/>
    </dgm:pt>
    <dgm:pt modelId="{E6F769AB-4B24-4E7F-BF67-98D89E3C931F}" type="pres">
      <dgm:prSet presAssocID="{90FC3D8E-B294-4300-84B1-A7C5BDEC6697}" presName="parentLeftMargin" presStyleLbl="node1" presStyleIdx="0" presStyleCnt="3"/>
      <dgm:spPr/>
    </dgm:pt>
    <dgm:pt modelId="{31AE69C7-D503-4687-B396-92C082F485CA}" type="pres">
      <dgm:prSet presAssocID="{90FC3D8E-B294-4300-84B1-A7C5BDEC6697}" presName="parentText" presStyleLbl="node1" presStyleIdx="0" presStyleCnt="3">
        <dgm:presLayoutVars>
          <dgm:chMax val="0"/>
          <dgm:bulletEnabled val="1"/>
        </dgm:presLayoutVars>
      </dgm:prSet>
      <dgm:spPr/>
    </dgm:pt>
    <dgm:pt modelId="{101A1DE7-0D8A-4EAB-9007-20083EA43E9B}" type="pres">
      <dgm:prSet presAssocID="{90FC3D8E-B294-4300-84B1-A7C5BDEC6697}" presName="negativeSpace" presStyleCnt="0"/>
      <dgm:spPr/>
    </dgm:pt>
    <dgm:pt modelId="{F3C5580C-6558-405C-ABB5-0B6E339EA790}" type="pres">
      <dgm:prSet presAssocID="{90FC3D8E-B294-4300-84B1-A7C5BDEC6697}" presName="childText" presStyleLbl="conFgAcc1" presStyleIdx="0" presStyleCnt="3">
        <dgm:presLayoutVars>
          <dgm:bulletEnabled val="1"/>
        </dgm:presLayoutVars>
      </dgm:prSet>
      <dgm:spPr/>
    </dgm:pt>
    <dgm:pt modelId="{2DEAB5C7-194D-422A-B208-32451F7E3434}" type="pres">
      <dgm:prSet presAssocID="{E72752A5-7C6C-42E9-824D-226F89EE0B8E}" presName="spaceBetweenRectangles" presStyleCnt="0"/>
      <dgm:spPr/>
    </dgm:pt>
    <dgm:pt modelId="{5AD1867C-2E38-402D-84E9-F061466489FC}" type="pres">
      <dgm:prSet presAssocID="{F16252ED-7D61-42FB-9830-89C348637F74}" presName="parentLin" presStyleCnt="0"/>
      <dgm:spPr/>
    </dgm:pt>
    <dgm:pt modelId="{FF347705-8858-46D4-8EE4-366118A07222}" type="pres">
      <dgm:prSet presAssocID="{F16252ED-7D61-42FB-9830-89C348637F74}" presName="parentLeftMargin" presStyleLbl="node1" presStyleIdx="0" presStyleCnt="3"/>
      <dgm:spPr/>
    </dgm:pt>
    <dgm:pt modelId="{3CB51686-73E0-474B-8757-B666ECDB1B4F}" type="pres">
      <dgm:prSet presAssocID="{F16252ED-7D61-42FB-9830-89C348637F74}" presName="parentText" presStyleLbl="node1" presStyleIdx="1" presStyleCnt="3">
        <dgm:presLayoutVars>
          <dgm:chMax val="0"/>
          <dgm:bulletEnabled val="1"/>
        </dgm:presLayoutVars>
      </dgm:prSet>
      <dgm:spPr/>
    </dgm:pt>
    <dgm:pt modelId="{E47EF187-DA8D-4625-885B-FAB22AEF0D3D}" type="pres">
      <dgm:prSet presAssocID="{F16252ED-7D61-42FB-9830-89C348637F74}" presName="negativeSpace" presStyleCnt="0"/>
      <dgm:spPr/>
    </dgm:pt>
    <dgm:pt modelId="{41BB6E61-0E65-419B-AF3F-ED2F31403B92}" type="pres">
      <dgm:prSet presAssocID="{F16252ED-7D61-42FB-9830-89C348637F74}" presName="childText" presStyleLbl="conFgAcc1" presStyleIdx="1" presStyleCnt="3">
        <dgm:presLayoutVars>
          <dgm:bulletEnabled val="1"/>
        </dgm:presLayoutVars>
      </dgm:prSet>
      <dgm:spPr/>
    </dgm:pt>
    <dgm:pt modelId="{572401D0-D047-46EB-A9D7-8BF727C1AAC5}" type="pres">
      <dgm:prSet presAssocID="{E5806582-5245-4C58-887F-72412D4757D1}" presName="spaceBetweenRectangles" presStyleCnt="0"/>
      <dgm:spPr/>
    </dgm:pt>
    <dgm:pt modelId="{5AA3F6DC-BD86-491E-B275-880B5F6C2DB9}" type="pres">
      <dgm:prSet presAssocID="{7DC159CE-4A4B-4E2A-8BDE-E89E643E2C52}" presName="parentLin" presStyleCnt="0"/>
      <dgm:spPr/>
    </dgm:pt>
    <dgm:pt modelId="{44F92FEB-2C1E-40D7-95B1-28CED98480D0}" type="pres">
      <dgm:prSet presAssocID="{7DC159CE-4A4B-4E2A-8BDE-E89E643E2C52}" presName="parentLeftMargin" presStyleLbl="node1" presStyleIdx="1" presStyleCnt="3"/>
      <dgm:spPr/>
    </dgm:pt>
    <dgm:pt modelId="{B54E998C-A35C-4D12-8A18-853E60F5656F}" type="pres">
      <dgm:prSet presAssocID="{7DC159CE-4A4B-4E2A-8BDE-E89E643E2C52}" presName="parentText" presStyleLbl="node1" presStyleIdx="2" presStyleCnt="3">
        <dgm:presLayoutVars>
          <dgm:chMax val="0"/>
          <dgm:bulletEnabled val="1"/>
        </dgm:presLayoutVars>
      </dgm:prSet>
      <dgm:spPr/>
    </dgm:pt>
    <dgm:pt modelId="{3BFD5F52-5F2B-46F9-8C87-6E97331AD173}" type="pres">
      <dgm:prSet presAssocID="{7DC159CE-4A4B-4E2A-8BDE-E89E643E2C52}" presName="negativeSpace" presStyleCnt="0"/>
      <dgm:spPr/>
    </dgm:pt>
    <dgm:pt modelId="{E716D54D-15A0-4665-9255-1223DF8D1778}" type="pres">
      <dgm:prSet presAssocID="{7DC159CE-4A4B-4E2A-8BDE-E89E643E2C52}" presName="childText" presStyleLbl="conFgAcc1" presStyleIdx="2" presStyleCnt="3">
        <dgm:presLayoutVars>
          <dgm:bulletEnabled val="1"/>
        </dgm:presLayoutVars>
      </dgm:prSet>
      <dgm:spPr/>
    </dgm:pt>
  </dgm:ptLst>
  <dgm:cxnLst>
    <dgm:cxn modelId="{BADD4C1D-9CCC-42CF-80EE-EC21892D470F}" type="presOf" srcId="{7DC159CE-4A4B-4E2A-8BDE-E89E643E2C52}" destId="{B54E998C-A35C-4D12-8A18-853E60F5656F}" srcOrd="1" destOrd="0" presId="urn:microsoft.com/office/officeart/2005/8/layout/list1"/>
    <dgm:cxn modelId="{0C8DE721-719B-4EA5-8C6B-BA3D5232F8DB}" srcId="{F16252ED-7D61-42FB-9830-89C348637F74}" destId="{BFE1168B-925D-4CED-BB31-64B93B185CA2}" srcOrd="0" destOrd="0" parTransId="{436F2322-3910-46D5-A7B7-5BFF5A1B24C5}" sibTransId="{148AB61E-5D7C-4BF7-9832-4DCD5E5B0534}"/>
    <dgm:cxn modelId="{5EAA952A-3D7B-404E-92F7-045595A35921}" srcId="{7DC159CE-4A4B-4E2A-8BDE-E89E643E2C52}" destId="{60D9BE25-773F-40BE-9CBC-9D30DDCC0753}" srcOrd="0" destOrd="0" parTransId="{493861F5-81C3-4C77-8E7A-FA414950EDCE}" sibTransId="{6F055C75-9C94-42CC-8335-8F429A9F45B3}"/>
    <dgm:cxn modelId="{6AC8145F-7488-4617-8505-420397052402}" type="presOf" srcId="{F16252ED-7D61-42FB-9830-89C348637F74}" destId="{3CB51686-73E0-474B-8757-B666ECDB1B4F}" srcOrd="1" destOrd="0" presId="urn:microsoft.com/office/officeart/2005/8/layout/list1"/>
    <dgm:cxn modelId="{0C04FC6A-A2A5-473C-826A-7786B4E01856}" srcId="{FDD6787B-6A56-4E8F-896B-984BD4003881}" destId="{F16252ED-7D61-42FB-9830-89C348637F74}" srcOrd="1" destOrd="0" parTransId="{B38DCFDF-C9AD-4F1D-AE69-0BCBB90B73CF}" sibTransId="{E5806582-5245-4C58-887F-72412D4757D1}"/>
    <dgm:cxn modelId="{249FD84B-0A62-425C-8EFF-1C55444FEB32}" srcId="{FDD6787B-6A56-4E8F-896B-984BD4003881}" destId="{90FC3D8E-B294-4300-84B1-A7C5BDEC6697}" srcOrd="0" destOrd="0" parTransId="{C75B16C4-4B65-4901-986A-C68F7B49FD45}" sibTransId="{E72752A5-7C6C-42E9-824D-226F89EE0B8E}"/>
    <dgm:cxn modelId="{E8A9C96D-D743-41F7-85FE-3EEA8AF4CB64}" srcId="{90FC3D8E-B294-4300-84B1-A7C5BDEC6697}" destId="{3EC80EF6-212B-4A67-B8E8-890A8AB64E4F}" srcOrd="0" destOrd="0" parTransId="{F1BFECBE-FB9B-40B0-85DE-ACA79A3548FC}" sibTransId="{C1344927-20D8-45AD-85AA-12593BE77E0B}"/>
    <dgm:cxn modelId="{182D084E-7041-45F9-85A7-2A7E5179F914}" srcId="{FDD6787B-6A56-4E8F-896B-984BD4003881}" destId="{7DC159CE-4A4B-4E2A-8BDE-E89E643E2C52}" srcOrd="2" destOrd="0" parTransId="{C93BCDAD-657C-4ED7-BFCA-D18F13169561}" sibTransId="{C54C8A50-5204-48AB-9E6A-383BAEDB960F}"/>
    <dgm:cxn modelId="{4EA85A54-C13E-469F-8823-AB0DC98BFD54}" type="presOf" srcId="{90FC3D8E-B294-4300-84B1-A7C5BDEC6697}" destId="{31AE69C7-D503-4687-B396-92C082F485CA}" srcOrd="1" destOrd="0" presId="urn:microsoft.com/office/officeart/2005/8/layout/list1"/>
    <dgm:cxn modelId="{0C389486-B48E-4D3C-B143-3C90ACF2EF6D}" type="presOf" srcId="{F16252ED-7D61-42FB-9830-89C348637F74}" destId="{FF347705-8858-46D4-8EE4-366118A07222}" srcOrd="0" destOrd="0" presId="urn:microsoft.com/office/officeart/2005/8/layout/list1"/>
    <dgm:cxn modelId="{E922E488-3CD2-41DB-91B3-C4A3D39CBCA7}" type="presOf" srcId="{60D9BE25-773F-40BE-9CBC-9D30DDCC0753}" destId="{E716D54D-15A0-4665-9255-1223DF8D1778}" srcOrd="0" destOrd="0" presId="urn:microsoft.com/office/officeart/2005/8/layout/list1"/>
    <dgm:cxn modelId="{6FFB8F98-3303-4A13-986B-EDF6836892B5}" type="presOf" srcId="{BFE1168B-925D-4CED-BB31-64B93B185CA2}" destId="{41BB6E61-0E65-419B-AF3F-ED2F31403B92}" srcOrd="0" destOrd="0" presId="urn:microsoft.com/office/officeart/2005/8/layout/list1"/>
    <dgm:cxn modelId="{1499E3B3-4BD9-423F-B6AE-F7F58692FD68}" type="presOf" srcId="{7DC159CE-4A4B-4E2A-8BDE-E89E643E2C52}" destId="{44F92FEB-2C1E-40D7-95B1-28CED98480D0}" srcOrd="0" destOrd="0" presId="urn:microsoft.com/office/officeart/2005/8/layout/list1"/>
    <dgm:cxn modelId="{F07743DB-9588-439E-A3A4-B5D67FEF6BD6}" type="presOf" srcId="{FDD6787B-6A56-4E8F-896B-984BD4003881}" destId="{D49766C9-A012-47EA-AB20-BB5441D82628}" srcOrd="0" destOrd="0" presId="urn:microsoft.com/office/officeart/2005/8/layout/list1"/>
    <dgm:cxn modelId="{6A4B09E2-48ED-4673-8074-11E9D0B03B58}" type="presOf" srcId="{90FC3D8E-B294-4300-84B1-A7C5BDEC6697}" destId="{E6F769AB-4B24-4E7F-BF67-98D89E3C931F}" srcOrd="0" destOrd="0" presId="urn:microsoft.com/office/officeart/2005/8/layout/list1"/>
    <dgm:cxn modelId="{5C3408FF-57C5-424C-8CD3-BD705386D2E0}" type="presOf" srcId="{3EC80EF6-212B-4A67-B8E8-890A8AB64E4F}" destId="{F3C5580C-6558-405C-ABB5-0B6E339EA790}" srcOrd="0" destOrd="0" presId="urn:microsoft.com/office/officeart/2005/8/layout/list1"/>
    <dgm:cxn modelId="{F2045370-0278-42D5-93F6-C76668B1E038}" type="presParOf" srcId="{D49766C9-A012-47EA-AB20-BB5441D82628}" destId="{6E64B55E-5350-4A2B-B64C-8E85C5C4A11A}" srcOrd="0" destOrd="0" presId="urn:microsoft.com/office/officeart/2005/8/layout/list1"/>
    <dgm:cxn modelId="{DEAA6A0D-A60C-418F-BB27-F36FBF36A623}" type="presParOf" srcId="{6E64B55E-5350-4A2B-B64C-8E85C5C4A11A}" destId="{E6F769AB-4B24-4E7F-BF67-98D89E3C931F}" srcOrd="0" destOrd="0" presId="urn:microsoft.com/office/officeart/2005/8/layout/list1"/>
    <dgm:cxn modelId="{9F138715-47AE-476C-B25D-3056F535C59E}" type="presParOf" srcId="{6E64B55E-5350-4A2B-B64C-8E85C5C4A11A}" destId="{31AE69C7-D503-4687-B396-92C082F485CA}" srcOrd="1" destOrd="0" presId="urn:microsoft.com/office/officeart/2005/8/layout/list1"/>
    <dgm:cxn modelId="{68B015BB-B46B-435F-BD5B-C11DFC2FA261}" type="presParOf" srcId="{D49766C9-A012-47EA-AB20-BB5441D82628}" destId="{101A1DE7-0D8A-4EAB-9007-20083EA43E9B}" srcOrd="1" destOrd="0" presId="urn:microsoft.com/office/officeart/2005/8/layout/list1"/>
    <dgm:cxn modelId="{79782BDA-3701-4EB7-B5E7-9A44E4FEDD1A}" type="presParOf" srcId="{D49766C9-A012-47EA-AB20-BB5441D82628}" destId="{F3C5580C-6558-405C-ABB5-0B6E339EA790}" srcOrd="2" destOrd="0" presId="urn:microsoft.com/office/officeart/2005/8/layout/list1"/>
    <dgm:cxn modelId="{AC7F1E01-AB2B-47DD-9BE4-24522DB29C29}" type="presParOf" srcId="{D49766C9-A012-47EA-AB20-BB5441D82628}" destId="{2DEAB5C7-194D-422A-B208-32451F7E3434}" srcOrd="3" destOrd="0" presId="urn:microsoft.com/office/officeart/2005/8/layout/list1"/>
    <dgm:cxn modelId="{FF5BB97B-9DF3-4571-A5D1-84DEDDF1E367}" type="presParOf" srcId="{D49766C9-A012-47EA-AB20-BB5441D82628}" destId="{5AD1867C-2E38-402D-84E9-F061466489FC}" srcOrd="4" destOrd="0" presId="urn:microsoft.com/office/officeart/2005/8/layout/list1"/>
    <dgm:cxn modelId="{69991179-FAD4-4DC6-96C1-735DD4038420}" type="presParOf" srcId="{5AD1867C-2E38-402D-84E9-F061466489FC}" destId="{FF347705-8858-46D4-8EE4-366118A07222}" srcOrd="0" destOrd="0" presId="urn:microsoft.com/office/officeart/2005/8/layout/list1"/>
    <dgm:cxn modelId="{A1502B70-8714-412D-894F-B723BEAF9B53}" type="presParOf" srcId="{5AD1867C-2E38-402D-84E9-F061466489FC}" destId="{3CB51686-73E0-474B-8757-B666ECDB1B4F}" srcOrd="1" destOrd="0" presId="urn:microsoft.com/office/officeart/2005/8/layout/list1"/>
    <dgm:cxn modelId="{E68319E5-550C-4129-8D3C-2AD3C74901D9}" type="presParOf" srcId="{D49766C9-A012-47EA-AB20-BB5441D82628}" destId="{E47EF187-DA8D-4625-885B-FAB22AEF0D3D}" srcOrd="5" destOrd="0" presId="urn:microsoft.com/office/officeart/2005/8/layout/list1"/>
    <dgm:cxn modelId="{8DDCD3FB-5513-4D50-9AFF-F6C0EC4E2FB9}" type="presParOf" srcId="{D49766C9-A012-47EA-AB20-BB5441D82628}" destId="{41BB6E61-0E65-419B-AF3F-ED2F31403B92}" srcOrd="6" destOrd="0" presId="urn:microsoft.com/office/officeart/2005/8/layout/list1"/>
    <dgm:cxn modelId="{7F533A86-0ADB-4496-BA1F-A743C1C6403B}" type="presParOf" srcId="{D49766C9-A012-47EA-AB20-BB5441D82628}" destId="{572401D0-D047-46EB-A9D7-8BF727C1AAC5}" srcOrd="7" destOrd="0" presId="urn:microsoft.com/office/officeart/2005/8/layout/list1"/>
    <dgm:cxn modelId="{4D6C59E5-8575-483F-AB57-DC009BFBDFF1}" type="presParOf" srcId="{D49766C9-A012-47EA-AB20-BB5441D82628}" destId="{5AA3F6DC-BD86-491E-B275-880B5F6C2DB9}" srcOrd="8" destOrd="0" presId="urn:microsoft.com/office/officeart/2005/8/layout/list1"/>
    <dgm:cxn modelId="{D3E5583B-2ADF-4B24-B419-7D01CD4B9F09}" type="presParOf" srcId="{5AA3F6DC-BD86-491E-B275-880B5F6C2DB9}" destId="{44F92FEB-2C1E-40D7-95B1-28CED98480D0}" srcOrd="0" destOrd="0" presId="urn:microsoft.com/office/officeart/2005/8/layout/list1"/>
    <dgm:cxn modelId="{56589245-1EC1-4A7E-890E-4E69485A1C55}" type="presParOf" srcId="{5AA3F6DC-BD86-491E-B275-880B5F6C2DB9}" destId="{B54E998C-A35C-4D12-8A18-853E60F5656F}" srcOrd="1" destOrd="0" presId="urn:microsoft.com/office/officeart/2005/8/layout/list1"/>
    <dgm:cxn modelId="{406FC47A-1234-4952-A714-FDB3174B28D6}" type="presParOf" srcId="{D49766C9-A012-47EA-AB20-BB5441D82628}" destId="{3BFD5F52-5F2B-46F9-8C87-6E97331AD173}" srcOrd="9" destOrd="0" presId="urn:microsoft.com/office/officeart/2005/8/layout/list1"/>
    <dgm:cxn modelId="{97C14506-9B6D-4C2B-B296-D9F6E9B60032}" type="presParOf" srcId="{D49766C9-A012-47EA-AB20-BB5441D82628}" destId="{E716D54D-15A0-4665-9255-1223DF8D177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1F2471-0CD1-4C88-97EE-8E40E7003FFB}" type="doc">
      <dgm:prSet loTypeId="urn:microsoft.com/office/officeart/2009/3/layout/OpposingIdeas" loCatId="relationship" qsTypeId="urn:microsoft.com/office/officeart/2005/8/quickstyle/3d4" qsCatId="3D" csTypeId="urn:microsoft.com/office/officeart/2005/8/colors/colorful3" csCatId="colorful" phldr="1"/>
      <dgm:spPr/>
      <dgm:t>
        <a:bodyPr/>
        <a:lstStyle/>
        <a:p>
          <a:endParaRPr lang="en-US"/>
        </a:p>
      </dgm:t>
    </dgm:pt>
    <dgm:pt modelId="{64AD3693-D2BB-460E-9A29-1FE8389529C9}">
      <dgm:prSet phldrT="[Text]"/>
      <dgm:spPr/>
      <dgm:t>
        <a:bodyPr/>
        <a:lstStyle/>
        <a:p>
          <a:r>
            <a:rPr lang="en-US" dirty="0"/>
            <a:t>LIT. ANALYSIS</a:t>
          </a:r>
        </a:p>
      </dgm:t>
    </dgm:pt>
    <dgm:pt modelId="{11831255-11D1-4FC3-8186-387229855C85}" type="parTrans" cxnId="{38B1BCA6-1F7C-4D7A-BEEB-7CCE70EBF58C}">
      <dgm:prSet/>
      <dgm:spPr/>
      <dgm:t>
        <a:bodyPr/>
        <a:lstStyle/>
        <a:p>
          <a:endParaRPr lang="en-US"/>
        </a:p>
      </dgm:t>
    </dgm:pt>
    <dgm:pt modelId="{B286C7AC-629B-4E99-8AA8-B838D14FD302}" type="sibTrans" cxnId="{38B1BCA6-1F7C-4D7A-BEEB-7CCE70EBF58C}">
      <dgm:prSet/>
      <dgm:spPr/>
      <dgm:t>
        <a:bodyPr/>
        <a:lstStyle/>
        <a:p>
          <a:endParaRPr lang="en-US"/>
        </a:p>
      </dgm:t>
    </dgm:pt>
    <dgm:pt modelId="{C4272A20-46A2-4E31-BCF6-251388B247DE}">
      <dgm:prSet phldrT="[Text]"/>
      <dgm:spPr/>
      <dgm:t>
        <a:bodyPr/>
        <a:lstStyle/>
        <a:p>
          <a:pPr>
            <a:buFont typeface="Arial" panose="020B0604020202020204" pitchFamily="34" charset="0"/>
            <a:buNone/>
          </a:pPr>
          <a:r>
            <a:rPr lang="en-US" dirty="0"/>
            <a:t>Text only (and its context)</a:t>
          </a:r>
        </a:p>
      </dgm:t>
    </dgm:pt>
    <dgm:pt modelId="{FBECADAF-E9BE-44CA-B003-D92A769C3CDE}" type="parTrans" cxnId="{EA0D387E-A8CF-4DDD-9BDA-8D07A2977EE3}">
      <dgm:prSet/>
      <dgm:spPr/>
      <dgm:t>
        <a:bodyPr/>
        <a:lstStyle/>
        <a:p>
          <a:endParaRPr lang="en-US"/>
        </a:p>
      </dgm:t>
    </dgm:pt>
    <dgm:pt modelId="{5988F9AC-4EF5-4DE2-BCCB-73E19B9D2359}" type="sibTrans" cxnId="{EA0D387E-A8CF-4DDD-9BDA-8D07A2977EE3}">
      <dgm:prSet/>
      <dgm:spPr/>
      <dgm:t>
        <a:bodyPr/>
        <a:lstStyle/>
        <a:p>
          <a:endParaRPr lang="en-US"/>
        </a:p>
      </dgm:t>
    </dgm:pt>
    <dgm:pt modelId="{ACFAB062-E7E9-4305-B030-542BE0D7593B}">
      <dgm:prSet phldrT="[Text]"/>
      <dgm:spPr/>
      <dgm:t>
        <a:bodyPr/>
        <a:lstStyle/>
        <a:p>
          <a:r>
            <a:rPr lang="en-US" dirty="0"/>
            <a:t>RHET. ANALYSIS</a:t>
          </a:r>
        </a:p>
      </dgm:t>
    </dgm:pt>
    <dgm:pt modelId="{D3D8FC53-4568-484F-8D1E-BEAC03D19C9D}" type="parTrans" cxnId="{D90241B5-6567-4B04-8163-4DD8DFCECF05}">
      <dgm:prSet/>
      <dgm:spPr/>
      <dgm:t>
        <a:bodyPr/>
        <a:lstStyle/>
        <a:p>
          <a:endParaRPr lang="en-US"/>
        </a:p>
      </dgm:t>
    </dgm:pt>
    <dgm:pt modelId="{BB352950-D7B9-4A08-9C62-01C239180432}" type="sibTrans" cxnId="{D90241B5-6567-4B04-8163-4DD8DFCECF05}">
      <dgm:prSet/>
      <dgm:spPr/>
      <dgm:t>
        <a:bodyPr/>
        <a:lstStyle/>
        <a:p>
          <a:endParaRPr lang="en-US"/>
        </a:p>
      </dgm:t>
    </dgm:pt>
    <dgm:pt modelId="{F6AFD751-99DC-4462-B1D0-68484BF49EDB}">
      <dgm:prSet phldrT="[Text]"/>
      <dgm:spPr/>
      <dgm:t>
        <a:bodyPr/>
        <a:lstStyle/>
        <a:p>
          <a:r>
            <a:rPr lang="en-US" dirty="0"/>
            <a:t>Go </a:t>
          </a:r>
          <a:r>
            <a:rPr lang="en-US" i="1" dirty="0"/>
            <a:t>beyond</a:t>
          </a:r>
          <a:r>
            <a:rPr lang="en-US" i="0" dirty="0"/>
            <a:t> the text</a:t>
          </a:r>
        </a:p>
        <a:p>
          <a:r>
            <a:rPr lang="en-US" i="0" dirty="0"/>
            <a:t>Find a message/point</a:t>
          </a:r>
        </a:p>
        <a:p>
          <a:r>
            <a:rPr lang="en-US" i="0" dirty="0"/>
            <a:t>Consider the author &amp; the </a:t>
          </a:r>
          <a:r>
            <a:rPr lang="en-US" i="1" dirty="0"/>
            <a:t>HOW</a:t>
          </a:r>
          <a:endParaRPr lang="en-US" dirty="0"/>
        </a:p>
      </dgm:t>
    </dgm:pt>
    <dgm:pt modelId="{D0FD830D-6FBD-4E31-9C51-6CFFEC3CE64B}" type="parTrans" cxnId="{0E93EBD3-24CA-42B9-8FF0-F5534255EEBC}">
      <dgm:prSet/>
      <dgm:spPr/>
      <dgm:t>
        <a:bodyPr/>
        <a:lstStyle/>
        <a:p>
          <a:endParaRPr lang="en-US"/>
        </a:p>
      </dgm:t>
    </dgm:pt>
    <dgm:pt modelId="{ABD270A8-BEA3-4C8B-8566-29D66E73B088}" type="sibTrans" cxnId="{0E93EBD3-24CA-42B9-8FF0-F5534255EEBC}">
      <dgm:prSet/>
      <dgm:spPr/>
      <dgm:t>
        <a:bodyPr/>
        <a:lstStyle/>
        <a:p>
          <a:endParaRPr lang="en-US"/>
        </a:p>
      </dgm:t>
    </dgm:pt>
    <dgm:pt modelId="{7C4B6315-3B4B-41F8-89E7-C7689887127D}">
      <dgm:prSet phldrT="[Text]"/>
      <dgm:spPr/>
      <dgm:t>
        <a:bodyPr/>
        <a:lstStyle/>
        <a:p>
          <a:pPr>
            <a:buFont typeface="Arial" panose="020B0604020202020204" pitchFamily="34" charset="0"/>
            <a:buNone/>
          </a:pPr>
          <a:r>
            <a:rPr lang="en-US" dirty="0"/>
            <a:t>Find a message/point</a:t>
          </a:r>
        </a:p>
      </dgm:t>
    </dgm:pt>
    <dgm:pt modelId="{BFDD4A22-451A-47C7-B09E-EFAC4EE28972}" type="parTrans" cxnId="{B2184BA0-75A4-4010-B5E1-3DFB2A85E951}">
      <dgm:prSet/>
      <dgm:spPr/>
      <dgm:t>
        <a:bodyPr/>
        <a:lstStyle/>
        <a:p>
          <a:endParaRPr lang="en-US"/>
        </a:p>
      </dgm:t>
    </dgm:pt>
    <dgm:pt modelId="{76EE0FC5-0C30-4C52-9065-EFABBB185CB0}" type="sibTrans" cxnId="{B2184BA0-75A4-4010-B5E1-3DFB2A85E951}">
      <dgm:prSet/>
      <dgm:spPr/>
      <dgm:t>
        <a:bodyPr/>
        <a:lstStyle/>
        <a:p>
          <a:endParaRPr lang="en-US"/>
        </a:p>
      </dgm:t>
    </dgm:pt>
    <dgm:pt modelId="{6A461226-8484-412C-B203-13D187E4C4C2}">
      <dgm:prSet phldrT="[Text]"/>
      <dgm:spPr/>
      <dgm:t>
        <a:bodyPr/>
        <a:lstStyle/>
        <a:p>
          <a:pPr>
            <a:buFont typeface="Arial" panose="020B0604020202020204" pitchFamily="34" charset="0"/>
            <a:buNone/>
          </a:pPr>
          <a:r>
            <a:rPr lang="en-US" dirty="0"/>
            <a:t>Find evidence &amp; support your claim</a:t>
          </a:r>
        </a:p>
      </dgm:t>
    </dgm:pt>
    <dgm:pt modelId="{DA118605-B143-46BF-A78F-88C828C7CAE8}" type="parTrans" cxnId="{013A5768-CE5D-4053-9565-F6C187279841}">
      <dgm:prSet/>
      <dgm:spPr/>
      <dgm:t>
        <a:bodyPr/>
        <a:lstStyle/>
        <a:p>
          <a:endParaRPr lang="en-US"/>
        </a:p>
      </dgm:t>
    </dgm:pt>
    <dgm:pt modelId="{4DC7A840-A0A3-4EA0-A465-EF8625463917}" type="sibTrans" cxnId="{013A5768-CE5D-4053-9565-F6C187279841}">
      <dgm:prSet/>
      <dgm:spPr/>
      <dgm:t>
        <a:bodyPr/>
        <a:lstStyle/>
        <a:p>
          <a:endParaRPr lang="en-US"/>
        </a:p>
      </dgm:t>
    </dgm:pt>
    <dgm:pt modelId="{25328BAE-848C-4939-A64D-F6D7A1B7639F}">
      <dgm:prSet phldrT="[Text]"/>
      <dgm:spPr/>
      <dgm:t>
        <a:bodyPr/>
        <a:lstStyle/>
        <a:p>
          <a:endParaRPr lang="en-US"/>
        </a:p>
      </dgm:t>
    </dgm:pt>
    <dgm:pt modelId="{FD42AC73-3709-4466-8501-708BB0813200}" type="parTrans" cxnId="{F8EC01DA-26B8-4275-96C2-F1B64E5F175D}">
      <dgm:prSet/>
      <dgm:spPr/>
    </dgm:pt>
    <dgm:pt modelId="{01E1A14C-A306-4EA7-9FF4-F1ED40C3F542}" type="sibTrans" cxnId="{F8EC01DA-26B8-4275-96C2-F1B64E5F175D}">
      <dgm:prSet/>
      <dgm:spPr/>
    </dgm:pt>
    <dgm:pt modelId="{942B56B3-709C-4076-AAD0-5F4DF0735D80}" type="pres">
      <dgm:prSet presAssocID="{081F2471-0CD1-4C88-97EE-8E40E7003FFB}" presName="Name0" presStyleCnt="0">
        <dgm:presLayoutVars>
          <dgm:chMax val="2"/>
          <dgm:dir/>
          <dgm:animOne val="branch"/>
          <dgm:animLvl val="lvl"/>
          <dgm:resizeHandles val="exact"/>
        </dgm:presLayoutVars>
      </dgm:prSet>
      <dgm:spPr/>
    </dgm:pt>
    <dgm:pt modelId="{8C10A9F5-2EF5-4A13-A755-A4B6D1793266}" type="pres">
      <dgm:prSet presAssocID="{081F2471-0CD1-4C88-97EE-8E40E7003FFB}" presName="Background" presStyleLbl="node1" presStyleIdx="0" presStyleCnt="1"/>
      <dgm:spPr/>
    </dgm:pt>
    <dgm:pt modelId="{EAD3295B-7C51-42E8-A808-60C5CBE4A7E6}" type="pres">
      <dgm:prSet presAssocID="{081F2471-0CD1-4C88-97EE-8E40E7003FFB}" presName="Divider" presStyleLbl="callout" presStyleIdx="0" presStyleCnt="1"/>
      <dgm:spPr/>
    </dgm:pt>
    <dgm:pt modelId="{CD5419A6-337A-4A11-9263-0B5B2513E2F8}" type="pres">
      <dgm:prSet presAssocID="{081F2471-0CD1-4C88-97EE-8E40E7003FFB}" presName="ChildText1" presStyleLbl="revTx" presStyleIdx="0" presStyleCnt="0">
        <dgm:presLayoutVars>
          <dgm:chMax val="0"/>
          <dgm:chPref val="0"/>
          <dgm:bulletEnabled val="1"/>
        </dgm:presLayoutVars>
      </dgm:prSet>
      <dgm:spPr/>
    </dgm:pt>
    <dgm:pt modelId="{B1F748D0-2D9F-4FFF-95A5-962D354ECA8C}" type="pres">
      <dgm:prSet presAssocID="{081F2471-0CD1-4C88-97EE-8E40E7003FFB}" presName="ChildText2" presStyleLbl="revTx" presStyleIdx="0" presStyleCnt="0">
        <dgm:presLayoutVars>
          <dgm:chMax val="0"/>
          <dgm:chPref val="0"/>
          <dgm:bulletEnabled val="1"/>
        </dgm:presLayoutVars>
      </dgm:prSet>
      <dgm:spPr/>
    </dgm:pt>
    <dgm:pt modelId="{7BCA450D-A805-4126-BC3A-652767B4D1F1}" type="pres">
      <dgm:prSet presAssocID="{081F2471-0CD1-4C88-97EE-8E40E7003FFB}" presName="ParentText1" presStyleLbl="revTx" presStyleIdx="0" presStyleCnt="0">
        <dgm:presLayoutVars>
          <dgm:chMax val="1"/>
          <dgm:chPref val="1"/>
        </dgm:presLayoutVars>
      </dgm:prSet>
      <dgm:spPr/>
    </dgm:pt>
    <dgm:pt modelId="{16226E91-F53E-4B96-825B-AD76CAC27FD1}" type="pres">
      <dgm:prSet presAssocID="{081F2471-0CD1-4C88-97EE-8E40E7003FFB}" presName="ParentShape1" presStyleLbl="alignImgPlace1" presStyleIdx="0" presStyleCnt="2">
        <dgm:presLayoutVars/>
      </dgm:prSet>
      <dgm:spPr/>
    </dgm:pt>
    <dgm:pt modelId="{5A22C8D1-5255-47E9-855B-2C3764A33C3D}" type="pres">
      <dgm:prSet presAssocID="{081F2471-0CD1-4C88-97EE-8E40E7003FFB}" presName="ParentText2" presStyleLbl="revTx" presStyleIdx="0" presStyleCnt="0">
        <dgm:presLayoutVars>
          <dgm:chMax val="1"/>
          <dgm:chPref val="1"/>
        </dgm:presLayoutVars>
      </dgm:prSet>
      <dgm:spPr/>
    </dgm:pt>
    <dgm:pt modelId="{377C4845-748D-4C4F-AFD9-E00ACC34B948}" type="pres">
      <dgm:prSet presAssocID="{081F2471-0CD1-4C88-97EE-8E40E7003FFB}" presName="ParentShape2" presStyleLbl="alignImgPlace1" presStyleIdx="1" presStyleCnt="2">
        <dgm:presLayoutVars/>
      </dgm:prSet>
      <dgm:spPr/>
    </dgm:pt>
  </dgm:ptLst>
  <dgm:cxnLst>
    <dgm:cxn modelId="{021AB00B-1FD7-46D4-AB1E-096B9C6B72D0}" type="presOf" srcId="{64AD3693-D2BB-460E-9A29-1FE8389529C9}" destId="{16226E91-F53E-4B96-825B-AD76CAC27FD1}" srcOrd="1" destOrd="0" presId="urn:microsoft.com/office/officeart/2009/3/layout/OpposingIdeas"/>
    <dgm:cxn modelId="{013A5768-CE5D-4053-9565-F6C187279841}" srcId="{64AD3693-D2BB-460E-9A29-1FE8389529C9}" destId="{6A461226-8484-412C-B203-13D187E4C4C2}" srcOrd="2" destOrd="0" parTransId="{DA118605-B143-46BF-A78F-88C828C7CAE8}" sibTransId="{4DC7A840-A0A3-4EA0-A465-EF8625463917}"/>
    <dgm:cxn modelId="{5BA8D54B-6440-4DA2-BD3D-CD388D38C887}" type="presOf" srcId="{6A461226-8484-412C-B203-13D187E4C4C2}" destId="{CD5419A6-337A-4A11-9263-0B5B2513E2F8}" srcOrd="0" destOrd="2" presId="urn:microsoft.com/office/officeart/2009/3/layout/OpposingIdeas"/>
    <dgm:cxn modelId="{7545B04D-C8F1-4451-9643-FB825AE7E8D4}" type="presOf" srcId="{C4272A20-46A2-4E31-BCF6-251388B247DE}" destId="{CD5419A6-337A-4A11-9263-0B5B2513E2F8}" srcOrd="0" destOrd="0" presId="urn:microsoft.com/office/officeart/2009/3/layout/OpposingIdeas"/>
    <dgm:cxn modelId="{EA0D387E-A8CF-4DDD-9BDA-8D07A2977EE3}" srcId="{64AD3693-D2BB-460E-9A29-1FE8389529C9}" destId="{C4272A20-46A2-4E31-BCF6-251388B247DE}" srcOrd="0" destOrd="0" parTransId="{FBECADAF-E9BE-44CA-B003-D92A769C3CDE}" sibTransId="{5988F9AC-4EF5-4DE2-BCCB-73E19B9D2359}"/>
    <dgm:cxn modelId="{B2184BA0-75A4-4010-B5E1-3DFB2A85E951}" srcId="{64AD3693-D2BB-460E-9A29-1FE8389529C9}" destId="{7C4B6315-3B4B-41F8-89E7-C7689887127D}" srcOrd="1" destOrd="0" parTransId="{BFDD4A22-451A-47C7-B09E-EFAC4EE28972}" sibTransId="{76EE0FC5-0C30-4C52-9065-EFABBB185CB0}"/>
    <dgm:cxn modelId="{F2DACDA2-9CCD-469C-9D96-717E618C3754}" type="presOf" srcId="{64AD3693-D2BB-460E-9A29-1FE8389529C9}" destId="{7BCA450D-A805-4126-BC3A-652767B4D1F1}" srcOrd="0" destOrd="0" presId="urn:microsoft.com/office/officeart/2009/3/layout/OpposingIdeas"/>
    <dgm:cxn modelId="{983938A6-817C-432A-8022-11E834C5978A}" type="presOf" srcId="{F6AFD751-99DC-4462-B1D0-68484BF49EDB}" destId="{B1F748D0-2D9F-4FFF-95A5-962D354ECA8C}" srcOrd="0" destOrd="0" presId="urn:microsoft.com/office/officeart/2009/3/layout/OpposingIdeas"/>
    <dgm:cxn modelId="{38B1BCA6-1F7C-4D7A-BEEB-7CCE70EBF58C}" srcId="{081F2471-0CD1-4C88-97EE-8E40E7003FFB}" destId="{64AD3693-D2BB-460E-9A29-1FE8389529C9}" srcOrd="0" destOrd="0" parTransId="{11831255-11D1-4FC3-8186-387229855C85}" sibTransId="{B286C7AC-629B-4E99-8AA8-B838D14FD302}"/>
    <dgm:cxn modelId="{D90241B5-6567-4B04-8163-4DD8DFCECF05}" srcId="{081F2471-0CD1-4C88-97EE-8E40E7003FFB}" destId="{ACFAB062-E7E9-4305-B030-542BE0D7593B}" srcOrd="1" destOrd="0" parTransId="{D3D8FC53-4568-484F-8D1E-BEAC03D19C9D}" sibTransId="{BB352950-D7B9-4A08-9C62-01C239180432}"/>
    <dgm:cxn modelId="{ABDD29C2-2BC8-45CC-8EC5-3AF6A376CC0A}" type="presOf" srcId="{7C4B6315-3B4B-41F8-89E7-C7689887127D}" destId="{CD5419A6-337A-4A11-9263-0B5B2513E2F8}" srcOrd="0" destOrd="1" presId="urn:microsoft.com/office/officeart/2009/3/layout/OpposingIdeas"/>
    <dgm:cxn modelId="{0E93EBD3-24CA-42B9-8FF0-F5534255EEBC}" srcId="{ACFAB062-E7E9-4305-B030-542BE0D7593B}" destId="{F6AFD751-99DC-4462-B1D0-68484BF49EDB}" srcOrd="0" destOrd="0" parTransId="{D0FD830D-6FBD-4E31-9C51-6CFFEC3CE64B}" sibTransId="{ABD270A8-BEA3-4C8B-8566-29D66E73B088}"/>
    <dgm:cxn modelId="{F8EC01DA-26B8-4275-96C2-F1B64E5F175D}" srcId="{081F2471-0CD1-4C88-97EE-8E40E7003FFB}" destId="{25328BAE-848C-4939-A64D-F6D7A1B7639F}" srcOrd="2" destOrd="0" parTransId="{FD42AC73-3709-4466-8501-708BB0813200}" sibTransId="{01E1A14C-A306-4EA7-9FF4-F1ED40C3F542}"/>
    <dgm:cxn modelId="{A2D368DF-7398-4048-9F89-792DD2EA8311}" type="presOf" srcId="{ACFAB062-E7E9-4305-B030-542BE0D7593B}" destId="{5A22C8D1-5255-47E9-855B-2C3764A33C3D}" srcOrd="0" destOrd="0" presId="urn:microsoft.com/office/officeart/2009/3/layout/OpposingIdeas"/>
    <dgm:cxn modelId="{AC2F05EA-3EDA-4168-AAED-69778E3521F4}" type="presOf" srcId="{081F2471-0CD1-4C88-97EE-8E40E7003FFB}" destId="{942B56B3-709C-4076-AAD0-5F4DF0735D80}" srcOrd="0" destOrd="0" presId="urn:microsoft.com/office/officeart/2009/3/layout/OpposingIdeas"/>
    <dgm:cxn modelId="{9CC288F9-DD17-41EA-AFE4-EAC32461DDEE}" type="presOf" srcId="{ACFAB062-E7E9-4305-B030-542BE0D7593B}" destId="{377C4845-748D-4C4F-AFD9-E00ACC34B948}" srcOrd="1" destOrd="0" presId="urn:microsoft.com/office/officeart/2009/3/layout/OpposingIdeas"/>
    <dgm:cxn modelId="{C75070B8-9D5F-422A-A133-4732D07C4A1C}" type="presParOf" srcId="{942B56B3-709C-4076-AAD0-5F4DF0735D80}" destId="{8C10A9F5-2EF5-4A13-A755-A4B6D1793266}" srcOrd="0" destOrd="0" presId="urn:microsoft.com/office/officeart/2009/3/layout/OpposingIdeas"/>
    <dgm:cxn modelId="{13177DB2-85CA-408F-8F62-905BF85702B7}" type="presParOf" srcId="{942B56B3-709C-4076-AAD0-5F4DF0735D80}" destId="{EAD3295B-7C51-42E8-A808-60C5CBE4A7E6}" srcOrd="1" destOrd="0" presId="urn:microsoft.com/office/officeart/2009/3/layout/OpposingIdeas"/>
    <dgm:cxn modelId="{4E5BBCAB-7D3D-4220-B715-D66FAC0E50E0}" type="presParOf" srcId="{942B56B3-709C-4076-AAD0-5F4DF0735D80}" destId="{CD5419A6-337A-4A11-9263-0B5B2513E2F8}" srcOrd="2" destOrd="0" presId="urn:microsoft.com/office/officeart/2009/3/layout/OpposingIdeas"/>
    <dgm:cxn modelId="{F0600532-5770-49B0-A10E-490D8E1AB135}" type="presParOf" srcId="{942B56B3-709C-4076-AAD0-5F4DF0735D80}" destId="{B1F748D0-2D9F-4FFF-95A5-962D354ECA8C}" srcOrd="3" destOrd="0" presId="urn:microsoft.com/office/officeart/2009/3/layout/OpposingIdeas"/>
    <dgm:cxn modelId="{221C7EB6-D7D5-4DD8-B438-065C81614671}" type="presParOf" srcId="{942B56B3-709C-4076-AAD0-5F4DF0735D80}" destId="{7BCA450D-A805-4126-BC3A-652767B4D1F1}" srcOrd="4" destOrd="0" presId="urn:microsoft.com/office/officeart/2009/3/layout/OpposingIdeas"/>
    <dgm:cxn modelId="{FECC6EC8-1ED4-4DF5-A9B3-981E936A648A}" type="presParOf" srcId="{942B56B3-709C-4076-AAD0-5F4DF0735D80}" destId="{16226E91-F53E-4B96-825B-AD76CAC27FD1}" srcOrd="5" destOrd="0" presId="urn:microsoft.com/office/officeart/2009/3/layout/OpposingIdeas"/>
    <dgm:cxn modelId="{74DCAD43-26D3-4D50-A6B5-FC40EF987BFC}" type="presParOf" srcId="{942B56B3-709C-4076-AAD0-5F4DF0735D80}" destId="{5A22C8D1-5255-47E9-855B-2C3764A33C3D}" srcOrd="6" destOrd="0" presId="urn:microsoft.com/office/officeart/2009/3/layout/OpposingIdeas"/>
    <dgm:cxn modelId="{FA18C0D6-10EE-4D6C-A4D3-B6384389C40D}" type="presParOf" srcId="{942B56B3-709C-4076-AAD0-5F4DF0735D80}" destId="{377C4845-748D-4C4F-AFD9-E00ACC34B948}"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E1952-08F0-48C3-BB9F-803E4741A689}">
      <dsp:nvSpPr>
        <dsp:cNvPr id="0" name=""/>
        <dsp:cNvSpPr/>
      </dsp:nvSpPr>
      <dsp:spPr>
        <a:xfrm>
          <a:off x="4016502" y="0"/>
          <a:ext cx="2025396" cy="2025396"/>
        </a:xfrm>
        <a:prstGeom prst="triangle">
          <a:avLst/>
        </a:prstGeom>
        <a:blipFill rotWithShape="0">
          <a:blip xmlns:r="http://schemas.openxmlformats.org/officeDocument/2006/relationships" r:embed="rId1">
            <a:duotone>
              <a:schemeClr val="accent2">
                <a:hueOff val="0"/>
                <a:satOff val="0"/>
                <a:lumOff val="0"/>
                <a:alphaOff val="0"/>
                <a:shade val="36000"/>
                <a:satMod val="120000"/>
              </a:schemeClr>
              <a:schemeClr val="accent2">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W</a:t>
          </a:r>
        </a:p>
      </dsp:txBody>
      <dsp:txXfrm>
        <a:off x="4522851" y="1012698"/>
        <a:ext cx="1012698" cy="1012698"/>
      </dsp:txXfrm>
    </dsp:sp>
    <dsp:sp modelId="{D1838E4F-8B97-401D-8EBF-48734DB6694A}">
      <dsp:nvSpPr>
        <dsp:cNvPr id="0" name=""/>
        <dsp:cNvSpPr/>
      </dsp:nvSpPr>
      <dsp:spPr>
        <a:xfrm>
          <a:off x="3003803" y="2025396"/>
          <a:ext cx="2025396" cy="2025396"/>
        </a:xfrm>
        <a:prstGeom prst="triangle">
          <a:avLst/>
        </a:prstGeom>
        <a:blipFill rotWithShape="0">
          <a:blip xmlns:r="http://schemas.openxmlformats.org/officeDocument/2006/relationships" r:embed="rId1">
            <a:duotone>
              <a:schemeClr val="accent2">
                <a:hueOff val="635930"/>
                <a:satOff val="-14509"/>
                <a:lumOff val="5360"/>
                <a:alphaOff val="0"/>
                <a:shade val="36000"/>
                <a:satMod val="120000"/>
              </a:schemeClr>
              <a:schemeClr val="accent2">
                <a:hueOff val="635930"/>
                <a:satOff val="-14509"/>
                <a:lumOff val="536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T</a:t>
          </a:r>
        </a:p>
      </dsp:txBody>
      <dsp:txXfrm>
        <a:off x="3510152" y="3038094"/>
        <a:ext cx="1012698" cy="1012698"/>
      </dsp:txXfrm>
    </dsp:sp>
    <dsp:sp modelId="{63888B78-DAC6-4864-922C-E7F754514748}">
      <dsp:nvSpPr>
        <dsp:cNvPr id="0" name=""/>
        <dsp:cNvSpPr/>
      </dsp:nvSpPr>
      <dsp:spPr>
        <a:xfrm rot="10800000">
          <a:off x="4016502" y="2025396"/>
          <a:ext cx="2025396" cy="2025396"/>
        </a:xfrm>
        <a:prstGeom prst="triangle">
          <a:avLst/>
        </a:prstGeom>
        <a:blipFill rotWithShape="0">
          <a:blip xmlns:r="http://schemas.openxmlformats.org/officeDocument/2006/relationships" r:embed="rId1">
            <a:duotone>
              <a:schemeClr val="accent2">
                <a:hueOff val="1271860"/>
                <a:satOff val="-29019"/>
                <a:lumOff val="10719"/>
                <a:alphaOff val="0"/>
                <a:shade val="36000"/>
                <a:satMod val="120000"/>
              </a:schemeClr>
              <a:schemeClr val="accent2">
                <a:hueOff val="1271860"/>
                <a:satOff val="-29019"/>
                <a:lumOff val="10719"/>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 </a:t>
          </a:r>
        </a:p>
      </dsp:txBody>
      <dsp:txXfrm rot="10800000">
        <a:off x="4522851" y="2025396"/>
        <a:ext cx="1012698" cy="1012698"/>
      </dsp:txXfrm>
    </dsp:sp>
    <dsp:sp modelId="{2D3AE0E8-436E-4E66-9EA5-2ED819B05EE0}">
      <dsp:nvSpPr>
        <dsp:cNvPr id="0" name=""/>
        <dsp:cNvSpPr/>
      </dsp:nvSpPr>
      <dsp:spPr>
        <a:xfrm>
          <a:off x="5029199" y="2025396"/>
          <a:ext cx="2025396" cy="2025396"/>
        </a:xfrm>
        <a:prstGeom prst="triangle">
          <a:avLst/>
        </a:prstGeom>
        <a:blipFill rotWithShape="0">
          <a:blip xmlns:r="http://schemas.openxmlformats.org/officeDocument/2006/relationships" r:embed="rId1">
            <a:duotone>
              <a:schemeClr val="accent2">
                <a:hueOff val="1907789"/>
                <a:satOff val="-43528"/>
                <a:lumOff val="16079"/>
                <a:alphaOff val="0"/>
                <a:shade val="36000"/>
                <a:satMod val="120000"/>
              </a:schemeClr>
              <a:schemeClr val="accent2">
                <a:hueOff val="1907789"/>
                <a:satOff val="-43528"/>
                <a:lumOff val="16079"/>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R</a:t>
          </a:r>
        </a:p>
      </dsp:txBody>
      <dsp:txXfrm>
        <a:off x="5535548" y="3038094"/>
        <a:ext cx="1012698" cy="1012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5580C-6558-405C-ABB5-0B6E339EA790}">
      <dsp:nvSpPr>
        <dsp:cNvPr id="0" name=""/>
        <dsp:cNvSpPr/>
      </dsp:nvSpPr>
      <dsp:spPr>
        <a:xfrm>
          <a:off x="0" y="367152"/>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right</a:t>
          </a:r>
        </a:p>
      </dsp:txBody>
      <dsp:txXfrm>
        <a:off x="0" y="367152"/>
        <a:ext cx="10058399" cy="918225"/>
      </dsp:txXfrm>
    </dsp:sp>
    <dsp:sp modelId="{31AE69C7-D503-4687-B396-92C082F485CA}">
      <dsp:nvSpPr>
        <dsp:cNvPr id="0" name=""/>
        <dsp:cNvSpPr/>
      </dsp:nvSpPr>
      <dsp:spPr>
        <a:xfrm>
          <a:off x="502920" y="42432"/>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kern="1200" dirty="0"/>
            <a:t>LOGOS - </a:t>
          </a:r>
          <a:r>
            <a:rPr lang="en-US" sz="2200" i="1" kern="1200" dirty="0"/>
            <a:t>EVIDENCE</a:t>
          </a:r>
          <a:endParaRPr lang="en-US" sz="2200" kern="1200" dirty="0"/>
        </a:p>
      </dsp:txBody>
      <dsp:txXfrm>
        <a:off x="534623" y="74135"/>
        <a:ext cx="6977474" cy="586034"/>
      </dsp:txXfrm>
    </dsp:sp>
    <dsp:sp modelId="{41BB6E61-0E65-419B-AF3F-ED2F31403B92}">
      <dsp:nvSpPr>
        <dsp:cNvPr id="0" name=""/>
        <dsp:cNvSpPr/>
      </dsp:nvSpPr>
      <dsp:spPr>
        <a:xfrm>
          <a:off x="0" y="1728897"/>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decent</a:t>
          </a:r>
        </a:p>
      </dsp:txBody>
      <dsp:txXfrm>
        <a:off x="0" y="1728897"/>
        <a:ext cx="10058399" cy="918225"/>
      </dsp:txXfrm>
    </dsp:sp>
    <dsp:sp modelId="{3CB51686-73E0-474B-8757-B666ECDB1B4F}">
      <dsp:nvSpPr>
        <dsp:cNvPr id="0" name=""/>
        <dsp:cNvSpPr/>
      </dsp:nvSpPr>
      <dsp:spPr>
        <a:xfrm>
          <a:off x="502920" y="1404177"/>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kern="1200" dirty="0"/>
            <a:t>ETHOS - </a:t>
          </a:r>
          <a:r>
            <a:rPr lang="en-US" sz="2200" i="1" kern="1200" dirty="0"/>
            <a:t>CREDIBILITY</a:t>
          </a:r>
          <a:endParaRPr lang="en-US" sz="2200" kern="1200" dirty="0"/>
        </a:p>
      </dsp:txBody>
      <dsp:txXfrm>
        <a:off x="534623" y="1435880"/>
        <a:ext cx="6977474" cy="586034"/>
      </dsp:txXfrm>
    </dsp:sp>
    <dsp:sp modelId="{E716D54D-15A0-4665-9255-1223DF8D1778}">
      <dsp:nvSpPr>
        <dsp:cNvPr id="0" name=""/>
        <dsp:cNvSpPr/>
      </dsp:nvSpPr>
      <dsp:spPr>
        <a:xfrm>
          <a:off x="0" y="3090642"/>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charming</a:t>
          </a:r>
        </a:p>
      </dsp:txBody>
      <dsp:txXfrm>
        <a:off x="0" y="3090642"/>
        <a:ext cx="10058399" cy="918225"/>
      </dsp:txXfrm>
    </dsp:sp>
    <dsp:sp modelId="{B54E998C-A35C-4D12-8A18-853E60F5656F}">
      <dsp:nvSpPr>
        <dsp:cNvPr id="0" name=""/>
        <dsp:cNvSpPr/>
      </dsp:nvSpPr>
      <dsp:spPr>
        <a:xfrm>
          <a:off x="502920" y="2765922"/>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marL="0" lvl="0" indent="0" algn="l" defTabSz="977900">
            <a:lnSpc>
              <a:spcPct val="90000"/>
            </a:lnSpc>
            <a:spcBef>
              <a:spcPct val="0"/>
            </a:spcBef>
            <a:spcAft>
              <a:spcPct val="35000"/>
            </a:spcAft>
            <a:buNone/>
          </a:pPr>
          <a:r>
            <a:rPr lang="en-US" sz="2200" kern="1200" dirty="0"/>
            <a:t>PATHOS - </a:t>
          </a:r>
          <a:r>
            <a:rPr lang="en-US" sz="2200" i="1" kern="1200" dirty="0"/>
            <a:t>EMOTION</a:t>
          </a:r>
          <a:endParaRPr lang="en-US" sz="2200" kern="1200" dirty="0"/>
        </a:p>
      </dsp:txBody>
      <dsp:txXfrm>
        <a:off x="534623" y="2797625"/>
        <a:ext cx="6977474"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0A9F5-2EF5-4A13-A755-A4B6D1793266}">
      <dsp:nvSpPr>
        <dsp:cNvPr id="0" name=""/>
        <dsp:cNvSpPr/>
      </dsp:nvSpPr>
      <dsp:spPr>
        <a:xfrm>
          <a:off x="2543119" y="688720"/>
          <a:ext cx="4972160" cy="2673858"/>
        </a:xfrm>
        <a:prstGeom prst="round2DiagRect">
          <a:avLst>
            <a:gd name="adj1" fmla="val 0"/>
            <a:gd name="adj2"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AD3295B-7C51-42E8-A808-60C5CBE4A7E6}">
      <dsp:nvSpPr>
        <dsp:cNvPr id="0" name=""/>
        <dsp:cNvSpPr/>
      </dsp:nvSpPr>
      <dsp:spPr>
        <a:xfrm>
          <a:off x="5029199" y="972311"/>
          <a:ext cx="662" cy="2106676"/>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a:scene3d>
          <a:camera prst="orthographicFront"/>
          <a:lightRig rig="chilly" dir="t"/>
        </a:scene3d>
        <a:sp3d z="127000" prstMaterial="matte"/>
      </dsp:spPr>
      <dsp:style>
        <a:lnRef idx="2">
          <a:scrgbClr r="0" g="0" b="0"/>
        </a:lnRef>
        <a:fillRef idx="1">
          <a:scrgbClr r="0" g="0" b="0"/>
        </a:fillRef>
        <a:effectRef idx="0">
          <a:scrgbClr r="0" g="0" b="0"/>
        </a:effectRef>
        <a:fontRef idx="minor"/>
      </dsp:style>
    </dsp:sp>
    <dsp:sp modelId="{CD5419A6-337A-4A11-9263-0B5B2513E2F8}">
      <dsp:nvSpPr>
        <dsp:cNvPr id="0" name=""/>
        <dsp:cNvSpPr/>
      </dsp:nvSpPr>
      <dsp:spPr>
        <a:xfrm>
          <a:off x="2708858" y="891285"/>
          <a:ext cx="2154602" cy="2268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dirty="0"/>
            <a:t>Text only (and its context)</a:t>
          </a:r>
        </a:p>
        <a:p>
          <a:pPr marL="0" lvl="0" indent="0" algn="l" defTabSz="889000">
            <a:lnSpc>
              <a:spcPct val="90000"/>
            </a:lnSpc>
            <a:spcBef>
              <a:spcPct val="0"/>
            </a:spcBef>
            <a:spcAft>
              <a:spcPct val="35000"/>
            </a:spcAft>
            <a:buFont typeface="Arial" panose="020B0604020202020204" pitchFamily="34" charset="0"/>
            <a:buNone/>
          </a:pPr>
          <a:r>
            <a:rPr lang="en-US" sz="2000" kern="1200" dirty="0"/>
            <a:t>Find a message/point</a:t>
          </a:r>
        </a:p>
        <a:p>
          <a:pPr marL="0" lvl="0" indent="0" algn="l" defTabSz="889000">
            <a:lnSpc>
              <a:spcPct val="90000"/>
            </a:lnSpc>
            <a:spcBef>
              <a:spcPct val="0"/>
            </a:spcBef>
            <a:spcAft>
              <a:spcPct val="35000"/>
            </a:spcAft>
            <a:buFont typeface="Arial" panose="020B0604020202020204" pitchFamily="34" charset="0"/>
            <a:buNone/>
          </a:pPr>
          <a:r>
            <a:rPr lang="en-US" sz="2000" kern="1200" dirty="0"/>
            <a:t>Find evidence &amp; support your claim</a:t>
          </a:r>
        </a:p>
      </dsp:txBody>
      <dsp:txXfrm>
        <a:off x="2708858" y="891285"/>
        <a:ext cx="2154602" cy="2268728"/>
      </dsp:txXfrm>
    </dsp:sp>
    <dsp:sp modelId="{B1F748D0-2D9F-4FFF-95A5-962D354ECA8C}">
      <dsp:nvSpPr>
        <dsp:cNvPr id="0" name=""/>
        <dsp:cNvSpPr/>
      </dsp:nvSpPr>
      <dsp:spPr>
        <a:xfrm>
          <a:off x="5194938" y="891285"/>
          <a:ext cx="2154602" cy="2268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Go </a:t>
          </a:r>
          <a:r>
            <a:rPr lang="en-US" sz="2000" i="1" kern="1200" dirty="0"/>
            <a:t>beyond</a:t>
          </a:r>
          <a:r>
            <a:rPr lang="en-US" sz="2000" i="0" kern="1200" dirty="0"/>
            <a:t> the text</a:t>
          </a:r>
        </a:p>
        <a:p>
          <a:pPr marL="0" lvl="0" indent="0" algn="l" defTabSz="889000">
            <a:lnSpc>
              <a:spcPct val="90000"/>
            </a:lnSpc>
            <a:spcBef>
              <a:spcPct val="0"/>
            </a:spcBef>
            <a:spcAft>
              <a:spcPct val="35000"/>
            </a:spcAft>
            <a:buNone/>
          </a:pPr>
          <a:r>
            <a:rPr lang="en-US" sz="2000" i="0" kern="1200" dirty="0"/>
            <a:t>Find a message/point</a:t>
          </a:r>
        </a:p>
        <a:p>
          <a:pPr marL="0" lvl="0" indent="0" algn="l" defTabSz="889000">
            <a:lnSpc>
              <a:spcPct val="90000"/>
            </a:lnSpc>
            <a:spcBef>
              <a:spcPct val="0"/>
            </a:spcBef>
            <a:spcAft>
              <a:spcPct val="35000"/>
            </a:spcAft>
            <a:buNone/>
          </a:pPr>
          <a:r>
            <a:rPr lang="en-US" sz="2000" i="0" kern="1200" dirty="0"/>
            <a:t>Consider the author &amp; the </a:t>
          </a:r>
          <a:r>
            <a:rPr lang="en-US" sz="2000" i="1" kern="1200" dirty="0"/>
            <a:t>HOW</a:t>
          </a:r>
          <a:endParaRPr lang="en-US" sz="2000" kern="1200" dirty="0"/>
        </a:p>
      </dsp:txBody>
      <dsp:txXfrm>
        <a:off x="5194938" y="891285"/>
        <a:ext cx="2154602" cy="2268728"/>
      </dsp:txXfrm>
    </dsp:sp>
    <dsp:sp modelId="{16226E91-F53E-4B96-825B-AD76CAC27FD1}">
      <dsp:nvSpPr>
        <dsp:cNvPr id="0" name=""/>
        <dsp:cNvSpPr/>
      </dsp:nvSpPr>
      <dsp:spPr>
        <a:xfrm rot="16200000">
          <a:off x="670305" y="1044121"/>
          <a:ext cx="2916936" cy="828693"/>
        </a:xfrm>
        <a:prstGeom prst="rightArrow">
          <a:avLst>
            <a:gd name="adj1" fmla="val 49830"/>
            <a:gd name="adj2" fmla="val 6066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r" defTabSz="844550">
            <a:lnSpc>
              <a:spcPct val="90000"/>
            </a:lnSpc>
            <a:spcBef>
              <a:spcPct val="0"/>
            </a:spcBef>
            <a:spcAft>
              <a:spcPct val="35000"/>
            </a:spcAft>
            <a:buNone/>
          </a:pPr>
          <a:r>
            <a:rPr lang="en-US" sz="1900" kern="1200" dirty="0"/>
            <a:t>LIT. ANALYSIS</a:t>
          </a:r>
        </a:p>
      </dsp:txBody>
      <dsp:txXfrm>
        <a:off x="795549" y="1377243"/>
        <a:ext cx="2666448" cy="412937"/>
      </dsp:txXfrm>
    </dsp:sp>
    <dsp:sp modelId="{377C4845-748D-4C4F-AFD9-E00ACC34B948}">
      <dsp:nvSpPr>
        <dsp:cNvPr id="0" name=""/>
        <dsp:cNvSpPr/>
      </dsp:nvSpPr>
      <dsp:spPr>
        <a:xfrm rot="5400000">
          <a:off x="6471158" y="2178485"/>
          <a:ext cx="2916936" cy="828693"/>
        </a:xfrm>
        <a:prstGeom prst="rightArrow">
          <a:avLst>
            <a:gd name="adj1" fmla="val 49830"/>
            <a:gd name="adj2" fmla="val 60660"/>
          </a:avLst>
        </a:prstGeom>
        <a:solidFill>
          <a:schemeClr val="accent3">
            <a:tint val="50000"/>
            <a:hueOff val="-1473167"/>
            <a:satOff val="-2521"/>
            <a:lumOff val="1128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r" defTabSz="844550">
            <a:lnSpc>
              <a:spcPct val="90000"/>
            </a:lnSpc>
            <a:spcBef>
              <a:spcPct val="0"/>
            </a:spcBef>
            <a:spcAft>
              <a:spcPct val="35000"/>
            </a:spcAft>
            <a:buNone/>
          </a:pPr>
          <a:r>
            <a:rPr lang="en-US" sz="1900" kern="1200" dirty="0"/>
            <a:t>RHET. ANALYSIS</a:t>
          </a:r>
        </a:p>
      </dsp:txBody>
      <dsp:txXfrm>
        <a:off x="6596402" y="2261119"/>
        <a:ext cx="2666448" cy="412937"/>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E36669-CDA9-4CAE-A324-07CA7B4A0C10}" type="datetimeFigureOut">
              <a:rPr lang="en-US" smtClean="0"/>
              <a:t>10/23/2017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2500E-169B-4005-940F-A1CCA1DD7116}" type="slidenum">
              <a:rPr lang="en-US" smtClean="0"/>
              <a:t>‹#›</a:t>
            </a:fld>
            <a:endParaRPr lang="en-US"/>
          </a:p>
        </p:txBody>
      </p:sp>
    </p:spTree>
    <p:extLst>
      <p:ext uri="{BB962C8B-B14F-4D97-AF65-F5344CB8AC3E}">
        <p14:creationId xmlns:p14="http://schemas.microsoft.com/office/powerpoint/2010/main" val="284976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10/23/2017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10/23/2017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10/23/2017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10/23/2017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10/23/2017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10/23/2017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10/23/2017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10/23/2017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RHETORICAL ANALYSIS</a:t>
            </a:r>
          </a:p>
        </p:txBody>
      </p:sp>
      <p:sp>
        <p:nvSpPr>
          <p:cNvPr id="3" name="Subtitle 2"/>
          <p:cNvSpPr>
            <a:spLocks noGrp="1"/>
          </p:cNvSpPr>
          <p:nvPr>
            <p:ph type="subTitle" idx="1"/>
          </p:nvPr>
        </p:nvSpPr>
        <p:spPr/>
        <p:txBody>
          <a:bodyPr/>
          <a:lstStyle/>
          <a:p>
            <a:r>
              <a:rPr lang="en-US" dirty="0"/>
              <a:t>THIS IS HOW WE DO. . . .</a:t>
            </a:r>
          </a:p>
        </p:txBody>
      </p:sp>
    </p:spTree>
    <p:extLst>
      <p:ext uri="{BB962C8B-B14F-4D97-AF65-F5344CB8AC3E}">
        <p14:creationId xmlns:p14="http://schemas.microsoft.com/office/powerpoint/2010/main" val="113969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THINking</a:t>
            </a:r>
            <a:r>
              <a:rPr lang="en-US" dirty="0"/>
              <a:t> rhetorically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7103990"/>
              </p:ext>
            </p:extLst>
          </p:nvPr>
        </p:nvGraphicFramePr>
        <p:xfrm>
          <a:off x="1069848" y="2121408"/>
          <a:ext cx="10058400" cy="4050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789485" y="1927623"/>
            <a:ext cx="2171700" cy="1200329"/>
          </a:xfrm>
          <a:prstGeom prst="rect">
            <a:avLst/>
          </a:prstGeom>
          <a:noFill/>
        </p:spPr>
        <p:txBody>
          <a:bodyPr wrap="square" rtlCol="0">
            <a:spAutoFit/>
          </a:bodyPr>
          <a:lstStyle/>
          <a:p>
            <a:r>
              <a:rPr lang="en-US" dirty="0"/>
              <a:t>WRITER – “USER”</a:t>
            </a:r>
          </a:p>
          <a:p>
            <a:pPr marL="285750" indent="-285750">
              <a:buFont typeface="Arial" panose="020B0604020202020204" pitchFamily="34" charset="0"/>
              <a:buChar char="•"/>
            </a:pPr>
            <a:r>
              <a:rPr lang="en-US" dirty="0"/>
              <a:t>purpose</a:t>
            </a:r>
          </a:p>
          <a:p>
            <a:pPr marL="285750" indent="-285750">
              <a:buFont typeface="Arial" panose="020B0604020202020204" pitchFamily="34" charset="0"/>
              <a:buChar char="•"/>
            </a:pPr>
            <a:r>
              <a:rPr lang="en-US" dirty="0"/>
              <a:t>audience</a:t>
            </a:r>
          </a:p>
          <a:p>
            <a:pPr marL="285750" indent="-285750">
              <a:buFont typeface="Arial" panose="020B0604020202020204" pitchFamily="34" charset="0"/>
              <a:buChar char="•"/>
            </a:pPr>
            <a:r>
              <a:rPr lang="en-US" dirty="0"/>
              <a:t>message</a:t>
            </a:r>
          </a:p>
        </p:txBody>
      </p:sp>
      <p:sp>
        <p:nvSpPr>
          <p:cNvPr id="8" name="TextBox 7"/>
          <p:cNvSpPr txBox="1"/>
          <p:nvPr/>
        </p:nvSpPr>
        <p:spPr>
          <a:xfrm>
            <a:off x="7785588" y="3970780"/>
            <a:ext cx="2787161" cy="1200329"/>
          </a:xfrm>
          <a:prstGeom prst="rect">
            <a:avLst/>
          </a:prstGeom>
          <a:noFill/>
        </p:spPr>
        <p:txBody>
          <a:bodyPr wrap="square" rtlCol="0">
            <a:spAutoFit/>
          </a:bodyPr>
          <a:lstStyle/>
          <a:p>
            <a:r>
              <a:rPr lang="en-US" dirty="0"/>
              <a:t>READER – “RECEIVER”</a:t>
            </a:r>
          </a:p>
          <a:p>
            <a:pPr marL="285750" indent="-285750">
              <a:buFont typeface="Arial" panose="020B0604020202020204" pitchFamily="34" charset="0"/>
              <a:buChar char="•"/>
            </a:pPr>
            <a:r>
              <a:rPr lang="en-US" dirty="0"/>
              <a:t>understanding</a:t>
            </a:r>
          </a:p>
          <a:p>
            <a:pPr marL="285750" indent="-285750">
              <a:buFont typeface="Arial" panose="020B0604020202020204" pitchFamily="34" charset="0"/>
              <a:buChar char="•"/>
            </a:pPr>
            <a:r>
              <a:rPr lang="en-US" dirty="0"/>
              <a:t>connection</a:t>
            </a:r>
          </a:p>
          <a:p>
            <a:pPr marL="285750" indent="-285750">
              <a:buFont typeface="Arial" panose="020B0604020202020204" pitchFamily="34" charset="0"/>
              <a:buChar char="•"/>
            </a:pPr>
            <a:r>
              <a:rPr lang="en-US" dirty="0"/>
              <a:t>perception</a:t>
            </a:r>
          </a:p>
        </p:txBody>
      </p:sp>
      <p:sp>
        <p:nvSpPr>
          <p:cNvPr id="9" name="TextBox 8"/>
          <p:cNvSpPr txBox="1"/>
          <p:nvPr/>
        </p:nvSpPr>
        <p:spPr>
          <a:xfrm>
            <a:off x="1475701" y="4826978"/>
            <a:ext cx="2171700" cy="1200329"/>
          </a:xfrm>
          <a:prstGeom prst="rect">
            <a:avLst/>
          </a:prstGeom>
          <a:noFill/>
        </p:spPr>
        <p:txBody>
          <a:bodyPr wrap="square" rtlCol="0">
            <a:spAutoFit/>
          </a:bodyPr>
          <a:lstStyle/>
          <a:p>
            <a:r>
              <a:rPr lang="en-US" dirty="0"/>
              <a:t>TEXT – “VEHICLE”</a:t>
            </a:r>
          </a:p>
          <a:p>
            <a:pPr marL="285750" indent="-285750">
              <a:buFont typeface="Arial" panose="020B0604020202020204" pitchFamily="34" charset="0"/>
              <a:buChar char="•"/>
            </a:pPr>
            <a:r>
              <a:rPr lang="en-US" dirty="0"/>
              <a:t>say?</a:t>
            </a:r>
          </a:p>
          <a:p>
            <a:pPr marL="285750" indent="-285750">
              <a:buFont typeface="Arial" panose="020B0604020202020204" pitchFamily="34" charset="0"/>
              <a:buChar char="•"/>
            </a:pPr>
            <a:r>
              <a:rPr lang="en-US" dirty="0"/>
              <a:t>mean?</a:t>
            </a:r>
          </a:p>
          <a:p>
            <a:pPr marL="285750" indent="-285750">
              <a:buFont typeface="Arial" panose="020B0604020202020204" pitchFamily="34" charset="0"/>
              <a:buChar char="•"/>
            </a:pPr>
            <a:r>
              <a:rPr lang="en-US" dirty="0"/>
              <a:t>matter?</a:t>
            </a:r>
          </a:p>
        </p:txBody>
      </p:sp>
    </p:spTree>
    <p:extLst>
      <p:ext uri="{BB962C8B-B14F-4D97-AF65-F5344CB8AC3E}">
        <p14:creationId xmlns:p14="http://schemas.microsoft.com/office/powerpoint/2010/main" val="423328157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69848" y="2093975"/>
            <a:ext cx="10058400" cy="26780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a:t>YOUr</a:t>
            </a:r>
            <a:r>
              <a:rPr lang="en-US" dirty="0"/>
              <a:t> “JOB” in writing rhetorical analysis</a:t>
            </a:r>
          </a:p>
        </p:txBody>
      </p:sp>
      <p:sp>
        <p:nvSpPr>
          <p:cNvPr id="3" name="Content Placeholder 2"/>
          <p:cNvSpPr>
            <a:spLocks noGrp="1"/>
          </p:cNvSpPr>
          <p:nvPr>
            <p:ph idx="1"/>
          </p:nvPr>
        </p:nvSpPr>
        <p:spPr>
          <a:ln>
            <a:solidFill>
              <a:schemeClr val="accent3">
                <a:lumMod val="40000"/>
                <a:lumOff val="60000"/>
              </a:schemeClr>
            </a:solidFill>
          </a:ln>
        </p:spPr>
        <p:txBody>
          <a:bodyPr>
            <a:normAutofit/>
          </a:bodyPr>
          <a:lstStyle/>
          <a:p>
            <a:pPr marL="0" indent="0">
              <a:buNone/>
            </a:pPr>
            <a:r>
              <a:rPr lang="en-US" sz="3600" dirty="0"/>
              <a:t>TO DECONSTRUCT THE TEXT IN QUESTION AND EXPLAIN TO YOUR READER </a:t>
            </a:r>
            <a:r>
              <a:rPr lang="en-US" sz="3600" i="1" dirty="0"/>
              <a:t>HOW</a:t>
            </a:r>
            <a:r>
              <a:rPr lang="en-US" sz="3600" dirty="0"/>
              <a:t> THE AUTHOR HAS DONE WHATEVER HE/SHE DID &amp; IF IT WAS EFFECTIVE OR </a:t>
            </a:r>
            <a:r>
              <a:rPr lang="en-US" sz="3600" i="1" dirty="0"/>
              <a:t>HOW</a:t>
            </a:r>
            <a:r>
              <a:rPr lang="en-US" sz="3600" dirty="0"/>
              <a:t> IT WAS EFFECTIVE IN ACHIEVING PURPOSE.</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287302988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At Your disposal</a:t>
            </a:r>
          </a:p>
        </p:txBody>
      </p:sp>
      <p:sp>
        <p:nvSpPr>
          <p:cNvPr id="3" name="Content Placeholder 2"/>
          <p:cNvSpPr>
            <a:spLocks noGrp="1"/>
          </p:cNvSpPr>
          <p:nvPr>
            <p:ph idx="1"/>
          </p:nvPr>
        </p:nvSpPr>
        <p:spPr/>
        <p:txBody>
          <a:bodyPr anchor="ctr">
            <a:normAutofit/>
          </a:bodyPr>
          <a:lstStyle/>
          <a:p>
            <a:pPr marL="0" indent="0" algn="ctr">
              <a:buNone/>
            </a:pPr>
            <a:r>
              <a:rPr lang="en-US" sz="4800" dirty="0">
                <a:solidFill>
                  <a:schemeClr val="accent1"/>
                </a:solidFill>
              </a:rPr>
              <a:t>READ LIKE A WRITER</a:t>
            </a:r>
          </a:p>
          <a:p>
            <a:pPr marL="0" indent="0" algn="ctr">
              <a:buNone/>
            </a:pPr>
            <a:r>
              <a:rPr lang="en-US" sz="4800" dirty="0">
                <a:solidFill>
                  <a:schemeClr val="accent1"/>
                </a:solidFill>
              </a:rPr>
              <a:t>APPEALS</a:t>
            </a:r>
          </a:p>
          <a:p>
            <a:pPr marL="0" indent="0" algn="ctr">
              <a:buNone/>
            </a:pPr>
            <a:r>
              <a:rPr lang="en-US" sz="4800" dirty="0">
                <a:solidFill>
                  <a:schemeClr val="accent1"/>
                </a:solidFill>
              </a:rPr>
              <a:t>CONTEXTUAL UNDERSTANDING</a:t>
            </a:r>
          </a:p>
        </p:txBody>
      </p:sp>
    </p:spTree>
    <p:extLst>
      <p:ext uri="{BB962C8B-B14F-4D97-AF65-F5344CB8AC3E}">
        <p14:creationId xmlns:p14="http://schemas.microsoft.com/office/powerpoint/2010/main" val="2540963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LIKE A WRITER</a:t>
            </a:r>
          </a:p>
        </p:txBody>
      </p:sp>
      <p:sp>
        <p:nvSpPr>
          <p:cNvPr id="3" name="Content Placeholder 2"/>
          <p:cNvSpPr>
            <a:spLocks noGrp="1"/>
          </p:cNvSpPr>
          <p:nvPr>
            <p:ph idx="1"/>
          </p:nvPr>
        </p:nvSpPr>
        <p:spPr/>
        <p:txBody>
          <a:bodyPr>
            <a:normAutofit/>
          </a:bodyPr>
          <a:lstStyle/>
          <a:p>
            <a:pPr marL="0" indent="0">
              <a:buNone/>
            </a:pPr>
            <a:r>
              <a:rPr lang="en-US" sz="4000" dirty="0"/>
              <a:t>USE TECHNIQUES YOU KNOW TO NOTICE THINGS ABOUT THE TEXT ITSELF – the word choice, conventions, organization, analogies, imagery, </a:t>
            </a:r>
            <a:r>
              <a:rPr lang="en-US" sz="4000" i="1" dirty="0"/>
              <a:t>choices the writer makes.</a:t>
            </a:r>
            <a:endParaRPr lang="en-US" sz="4000" dirty="0"/>
          </a:p>
        </p:txBody>
      </p:sp>
    </p:spTree>
    <p:extLst>
      <p:ext uri="{BB962C8B-B14F-4D97-AF65-F5344CB8AC3E}">
        <p14:creationId xmlns:p14="http://schemas.microsoft.com/office/powerpoint/2010/main" val="34286545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KAIROS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1370036"/>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798838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666750" y="1828800"/>
            <a:ext cx="10791825" cy="408622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0" indent="0">
              <a:buNone/>
            </a:pPr>
            <a:endParaRPr lang="en-US" sz="3200" dirty="0"/>
          </a:p>
          <a:p>
            <a:pPr marL="0" indent="0" algn="ctr">
              <a:buNone/>
            </a:pPr>
            <a:r>
              <a:rPr lang="en-US" sz="3200" dirty="0">
                <a:solidFill>
                  <a:schemeClr val="accent2"/>
                </a:solidFill>
              </a:rPr>
              <a:t>So what is context?  The interrelated background conditions and details surrounding the author, the reader, and the text itself.  It includes prior knowledge of and influences on both the reader and the writer.  (Like “the Force” it surrounds us and binds us together . . .)</a:t>
            </a:r>
          </a:p>
          <a:p>
            <a:pPr marL="0" indent="0">
              <a:buNone/>
            </a:pPr>
            <a:endParaRPr lang="en-US" dirty="0"/>
          </a:p>
        </p:txBody>
      </p:sp>
      <p:sp>
        <p:nvSpPr>
          <p:cNvPr id="2" name="Title 1"/>
          <p:cNvSpPr>
            <a:spLocks noGrp="1"/>
          </p:cNvSpPr>
          <p:nvPr>
            <p:ph type="title"/>
          </p:nvPr>
        </p:nvSpPr>
        <p:spPr/>
        <p:txBody>
          <a:bodyPr/>
          <a:lstStyle/>
          <a:p>
            <a:r>
              <a:rPr lang="en-US" dirty="0"/>
              <a:t>CONTEXT</a:t>
            </a:r>
          </a:p>
        </p:txBody>
      </p:sp>
    </p:spTree>
    <p:extLst>
      <p:ext uri="{BB962C8B-B14F-4D97-AF65-F5344CB8AC3E}">
        <p14:creationId xmlns:p14="http://schemas.microsoft.com/office/powerpoint/2010/main" val="160125788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484632"/>
            <a:ext cx="10944225" cy="1609344"/>
          </a:xfrm>
        </p:spPr>
        <p:txBody>
          <a:bodyPr/>
          <a:lstStyle/>
          <a:p>
            <a:r>
              <a:rPr lang="en-US" dirty="0"/>
              <a:t>Literary analysis vs. rhetorical analysis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6836915"/>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1063564"/>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190</TotalTime>
  <Words>249</Words>
  <Application>Microsoft Office PowerPoint</Application>
  <PresentationFormat>Widescreen</PresentationFormat>
  <Paragraphs>46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Rockwell</vt:lpstr>
      <vt:lpstr>Rockwell Condensed</vt:lpstr>
      <vt:lpstr>Wingdings</vt:lpstr>
      <vt:lpstr>Wood Type</vt:lpstr>
      <vt:lpstr>RHETORICAL ANALYSIS</vt:lpstr>
      <vt:lpstr>THINking rhetorically</vt:lpstr>
      <vt:lpstr>YOUr “JOB” in writing rhetorical analysis</vt:lpstr>
      <vt:lpstr>Tools At Your disposal</vt:lpstr>
      <vt:lpstr>READ LIKE A WRITER</vt:lpstr>
      <vt:lpstr>Appeals + KAIROS</vt:lpstr>
      <vt:lpstr>CONTEXT</vt:lpstr>
      <vt:lpstr>Literary analysis vs. rhetorical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RHETORICAL ANALYSIS</dc:title>
  <dc:creator>Jennifer Connolly</dc:creator>
  <cp:lastModifiedBy>Jennifer Connolly</cp:lastModifiedBy>
  <cp:revision>21</cp:revision>
  <dcterms:created xsi:type="dcterms:W3CDTF">2016-11-04T01:24:10Z</dcterms:created>
  <dcterms:modified xsi:type="dcterms:W3CDTF">2017-10-24T01:54:33Z</dcterms:modified>
</cp:coreProperties>
</file>