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Article commentary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What to look for in write club</a:t>
            </a:r>
          </a:p>
        </p:txBody>
      </p:sp>
    </p:spTree>
    <p:extLst>
      <p:ext uri="{BB962C8B-B14F-4D97-AF65-F5344CB8AC3E}">
        <p14:creationId xmlns:p14="http://schemas.microsoft.com/office/powerpoint/2010/main" val="87290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254" y="382385"/>
            <a:ext cx="11107972" cy="754652"/>
          </a:xfrm>
        </p:spPr>
        <p:txBody>
          <a:bodyPr>
            <a:noAutofit/>
          </a:bodyPr>
          <a:lstStyle/>
          <a:p>
            <a:r>
              <a:rPr lang="en-US" sz="4400" dirty="0"/>
              <a:t>QUESTIONS TO PONDER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7523" y="1033670"/>
            <a:ext cx="10662699" cy="5462545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Does the paper say something thoughtful?  Is it truly a response, reaction, or commentary? (NOT just a summary)</a:t>
            </a:r>
          </a:p>
          <a:p>
            <a:r>
              <a:rPr lang="en-US" sz="2800" dirty="0"/>
              <a:t>Does it somehow relate to the article?  (NOT way off topic – total side tangent)</a:t>
            </a:r>
          </a:p>
          <a:p>
            <a:r>
              <a:rPr lang="en-US" sz="2800" dirty="0"/>
              <a:t>Are MLA citations used correctly? </a:t>
            </a:r>
          </a:p>
          <a:p>
            <a:pPr lvl="1"/>
            <a:r>
              <a:rPr lang="en-US" sz="2400" dirty="0"/>
              <a:t>Check punctuation, capitalization, info included</a:t>
            </a:r>
          </a:p>
          <a:p>
            <a:pPr lvl="1"/>
            <a:r>
              <a:rPr lang="en-US" sz="2400" dirty="0"/>
              <a:t>Check both in-text parenthetical references &amp; the works cited page</a:t>
            </a:r>
          </a:p>
          <a:p>
            <a:r>
              <a:rPr lang="en-US" sz="2800" dirty="0"/>
              <a:t>Does the writer use the 4 required types of citation/quoting/paraphrasing for this assignment?</a:t>
            </a:r>
          </a:p>
          <a:p>
            <a:r>
              <a:rPr lang="en-US" sz="2800" dirty="0"/>
              <a:t>Does the paper resist “formula”?  Be sure the content dictates the form.</a:t>
            </a:r>
          </a:p>
          <a:p>
            <a:r>
              <a:rPr lang="en-US" sz="2800" dirty="0"/>
              <a:t>Is the writing “good”?  Consider the opening, closing, word choice, smooth quote integration, etc.</a:t>
            </a:r>
          </a:p>
        </p:txBody>
      </p:sp>
    </p:spTree>
    <p:extLst>
      <p:ext uri="{BB962C8B-B14F-4D97-AF65-F5344CB8AC3E}">
        <p14:creationId xmlns:p14="http://schemas.microsoft.com/office/powerpoint/2010/main" val="2191118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Yes?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If your answers are unequivocally “yes,” then you are golden. </a:t>
            </a:r>
          </a:p>
        </p:txBody>
      </p:sp>
    </p:spTree>
    <p:extLst>
      <p:ext uri="{BB962C8B-B14F-4D97-AF65-F5344CB8AC3E}">
        <p14:creationId xmlns:p14="http://schemas.microsoft.com/office/powerpoint/2010/main" val="3267677273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9</TotalTime>
  <Words>146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Gill Sans MT</vt:lpstr>
      <vt:lpstr>Impact</vt:lpstr>
      <vt:lpstr>Badge</vt:lpstr>
      <vt:lpstr>Article commentary</vt:lpstr>
      <vt:lpstr>QUESTIONS TO PONDER</vt:lpstr>
      <vt:lpstr>Yes?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Article commentary</dc:title>
  <dc:creator>Jennifer Connolly</dc:creator>
  <cp:lastModifiedBy>Jennifer Connolly</cp:lastModifiedBy>
  <cp:revision>2</cp:revision>
  <dcterms:created xsi:type="dcterms:W3CDTF">2017-01-19T19:46:30Z</dcterms:created>
  <dcterms:modified xsi:type="dcterms:W3CDTF">2017-01-19T19:55:41Z</dcterms:modified>
</cp:coreProperties>
</file>